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27" r:id="rId3"/>
    <p:sldId id="428" r:id="rId5"/>
    <p:sldId id="429" r:id="rId6"/>
    <p:sldId id="430" r:id="rId7"/>
    <p:sldId id="489" r:id="rId8"/>
    <p:sldId id="460" r:id="rId9"/>
    <p:sldId id="522" r:id="rId10"/>
    <p:sldId id="523" r:id="rId11"/>
    <p:sldId id="490" r:id="rId12"/>
    <p:sldId id="494" r:id="rId13"/>
    <p:sldId id="508" r:id="rId14"/>
    <p:sldId id="491" r:id="rId15"/>
    <p:sldId id="500" r:id="rId16"/>
    <p:sldId id="503" r:id="rId17"/>
    <p:sldId id="509" r:id="rId18"/>
    <p:sldId id="546" r:id="rId19"/>
    <p:sldId id="493" r:id="rId20"/>
    <p:sldId id="524" r:id="rId21"/>
    <p:sldId id="525" r:id="rId22"/>
    <p:sldId id="526" r:id="rId23"/>
    <p:sldId id="558" r:id="rId24"/>
    <p:sldId id="556" r:id="rId25"/>
    <p:sldId id="557" r:id="rId26"/>
    <p:sldId id="555" r:id="rId27"/>
    <p:sldId id="559" r:id="rId28"/>
    <p:sldId id="528" r:id="rId29"/>
    <p:sldId id="530" r:id="rId30"/>
    <p:sldId id="504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9"/>
    <a:srgbClr val="409CC3"/>
    <a:srgbClr val="7C7A85"/>
    <a:srgbClr val="185C99"/>
    <a:srgbClr val="429CC1"/>
    <a:srgbClr val="7C7A87"/>
    <a:srgbClr val="9BDAF9"/>
    <a:srgbClr val="BDD7EE"/>
    <a:srgbClr val="DBDBDB"/>
    <a:srgbClr val="419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12" autoAdjust="0"/>
    <p:restoredTop sz="88384" autoAdjust="0"/>
  </p:normalViewPr>
  <p:slideViewPr>
    <p:cSldViewPr snapToGrid="0" showGuides="1">
      <p:cViewPr>
        <p:scale>
          <a:sx n="100" d="100"/>
          <a:sy n="100" d="100"/>
        </p:scale>
        <p:origin x="58" y="-44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8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AABF9-EF9A-41BB-ACD4-3704F73A32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9" Type="http://schemas.openxmlformats.org/officeDocument/2006/relationships/hyperlink" Target="http://www.1ppt.com/xiazai/" TargetMode="External"/><Relationship Id="rId8" Type="http://schemas.openxmlformats.org/officeDocument/2006/relationships/hyperlink" Target="http://www.1ppt.com/tubiao/" TargetMode="External"/><Relationship Id="rId7" Type="http://schemas.openxmlformats.org/officeDocument/2006/relationships/hyperlink" Target="http://www.1ppt.com/beijing/" TargetMode="External"/><Relationship Id="rId6" Type="http://schemas.openxmlformats.org/officeDocument/2006/relationships/hyperlink" Target="http://www.1ppt.com/sucai/" TargetMode="External"/><Relationship Id="rId5" Type="http://schemas.openxmlformats.org/officeDocument/2006/relationships/hyperlink" Target="http://www.1ppt.com/jieri/" TargetMode="External"/><Relationship Id="rId4" Type="http://schemas.openxmlformats.org/officeDocument/2006/relationships/hyperlink" Target="http://www.1ppt.com/hangye/" TargetMode="External"/><Relationship Id="rId3" Type="http://schemas.openxmlformats.org/officeDocument/2006/relationships/hyperlink" Target="http://www.1ppt.com/moban/" TargetMode="External"/><Relationship Id="rId2" Type="http://schemas.openxmlformats.org/officeDocument/2006/relationships/notesMaster" Target="../notesMasters/notesMaster1.xml"/><Relationship Id="rId18" Type="http://schemas.openxmlformats.org/officeDocument/2006/relationships/hyperlink" Target="http://www.1ppt.cn/" TargetMode="External"/><Relationship Id="rId17" Type="http://schemas.openxmlformats.org/officeDocument/2006/relationships/hyperlink" Target="http://www.1ppt.com/jiaoan/" TargetMode="External"/><Relationship Id="rId16" Type="http://schemas.openxmlformats.org/officeDocument/2006/relationships/hyperlink" Target="http://www.1ppt.com/shiti/" TargetMode="External"/><Relationship Id="rId15" Type="http://schemas.openxmlformats.org/officeDocument/2006/relationships/hyperlink" Target="http://www.1ppt.com/fanwen/" TargetMode="External"/><Relationship Id="rId14" Type="http://schemas.openxmlformats.org/officeDocument/2006/relationships/hyperlink" Target="http://www.1ppt.com/kejian/" TargetMode="External"/><Relationship Id="rId13" Type="http://schemas.openxmlformats.org/officeDocument/2006/relationships/hyperlink" Target="http://www.1ppt.com/ziliao/" TargetMode="External"/><Relationship Id="rId12" Type="http://schemas.openxmlformats.org/officeDocument/2006/relationships/hyperlink" Target="http://www.1ppt.com/excel/" TargetMode="External"/><Relationship Id="rId11" Type="http://schemas.openxmlformats.org/officeDocument/2006/relationships/hyperlink" Target="http://www.1ppt.com/word/" TargetMode="External"/><Relationship Id="rId10" Type="http://schemas.openxmlformats.org/officeDocument/2006/relationships/hyperlink" Target="http://www.1ppt.com/powerpoint/" TargetMode="Externa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模板下载：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3"/>
              </a:rPr>
              <a:t>www.1ppt.com/moban/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行业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4"/>
              </a:rPr>
              <a:t>www.1ppt.com/hangye/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</a:t>
            </a:r>
            <a:endParaRPr lang="en-US" altLang="zh-CN" sz="12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节日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模板：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5"/>
              </a:rPr>
              <a:t>www.1ppt.com/jieri/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      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素材下载：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6"/>
              </a:rPr>
              <a:t>www.1ppt.com/sucai/</a:t>
            </a:r>
            <a:endParaRPr lang="en-US" altLang="zh-CN" sz="12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背景图片：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7"/>
              </a:rPr>
              <a:t>www.1ppt.com/beijing/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 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图表下载：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8"/>
              </a:rPr>
              <a:t>www.1ppt.com/tubiao/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 </a:t>
            </a:r>
            <a:endParaRPr lang="en-US" altLang="zh-CN" sz="12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优秀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9"/>
              </a:rPr>
              <a:t>www.1ppt.com/xiazai/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   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教程：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10"/>
              </a:rPr>
              <a:t>www.1ppt.com/powerpoint/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 </a:t>
            </a:r>
            <a:endParaRPr lang="en-US" altLang="zh-CN" sz="12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Word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教程： 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11"/>
              </a:rPr>
              <a:t>www.1ppt.com/word/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         Excel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教程：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12"/>
              </a:rPr>
              <a:t>www.1ppt.com/excel/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</a:t>
            </a:r>
            <a:endParaRPr lang="en-US" altLang="zh-CN" sz="12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资料下载：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13"/>
              </a:rPr>
              <a:t>www.1ppt.com/ziliao/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           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课件下载：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14"/>
              </a:rPr>
              <a:t>www.1ppt.com/kejian/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</a:t>
            </a:r>
            <a:endParaRPr lang="en-US" altLang="zh-CN" sz="12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范文下载：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15"/>
              </a:rPr>
              <a:t>www.1ppt.com/fanwen/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        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试卷下载：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16"/>
              </a:rPr>
              <a:t>www.1ppt.com/shiti/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</a:t>
            </a:r>
            <a:endParaRPr lang="en-US" altLang="zh-CN" sz="12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教案下载：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17"/>
              </a:rPr>
              <a:t>www.1ppt.com/jiaoan/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              PPT</a:t>
            </a:r>
            <a:r>
              <a:rPr lang="zh-CN" altLang="en-US" sz="1200" dirty="0">
                <a:solidFill>
                  <a:srgbClr val="EEECE1">
                    <a:lumMod val="25000"/>
                  </a:srgbClr>
                </a:solidFill>
              </a:rPr>
              <a:t>论坛：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  <a:hlinkClick r:id="rId18"/>
              </a:rPr>
              <a:t>www.1ppt.cn</a:t>
            </a:r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</a:t>
            </a:r>
            <a:endParaRPr lang="en-US" altLang="zh-CN" sz="1200" dirty="0">
              <a:solidFill>
                <a:srgbClr val="EEECE1">
                  <a:lumMod val="25000"/>
                </a:srgbClr>
              </a:solidFill>
            </a:endParaRPr>
          </a:p>
          <a:p>
            <a:r>
              <a:rPr lang="en-US" altLang="zh-CN" sz="1200" dirty="0">
                <a:solidFill>
                  <a:srgbClr val="EEECE1">
                    <a:lumMod val="25000"/>
                  </a:srgbClr>
                </a:solidFill>
              </a:rPr>
              <a:t>  </a:t>
            </a:r>
            <a:endParaRPr lang="zh-CN" altLang="en-US" sz="1200">
              <a:solidFill>
                <a:srgbClr val="EEECE1">
                  <a:lumMod val="25000"/>
                </a:srgbClr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297994" y="489172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microsoft.com/office/2007/relationships/hdphoto" Target="../media/image2.wdp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1692615"/>
            <a:ext cx="11391285" cy="3735421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291775" y="1801198"/>
            <a:ext cx="3735421" cy="35182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21153" y="2679810"/>
            <a:ext cx="3611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防疫大作战</a:t>
            </a:r>
            <a:endParaRPr lang="zh-CN" altLang="en-US" sz="5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831" y="3567890"/>
            <a:ext cx="54746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807F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WATERCOLOR SALES SUMMARY PPT TEMPLATE</a:t>
            </a:r>
            <a:endParaRPr lang="zh-CN" altLang="en-US" dirty="0">
              <a:solidFill>
                <a:srgbClr val="807F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8"/>
          <p:cNvSpPr>
            <a:spLocks noChangeArrowheads="1"/>
          </p:cNvSpPr>
          <p:nvPr/>
        </p:nvSpPr>
        <p:spPr bwMode="auto">
          <a:xfrm>
            <a:off x="5115331" y="3985411"/>
            <a:ext cx="1960880" cy="398780"/>
          </a:xfrm>
          <a:prstGeom prst="rect">
            <a:avLst/>
          </a:prstGeom>
          <a:solidFill>
            <a:srgbClr val="7FC5D7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汇报人：第六组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054862" y="3567890"/>
            <a:ext cx="8135822" cy="0"/>
          </a:xfrm>
          <a:prstGeom prst="line">
            <a:avLst/>
          </a:prstGeom>
          <a:ln>
            <a:solidFill>
              <a:srgbClr val="409C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73631" y="3921817"/>
            <a:ext cx="6700229" cy="461963"/>
            <a:chOff x="2673631" y="3921817"/>
            <a:chExt cx="6700229" cy="461963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673631" y="3921817"/>
              <a:ext cx="1206500" cy="461963"/>
            </a:xfrm>
            <a:custGeom>
              <a:avLst/>
              <a:gdLst>
                <a:gd name="T0" fmla="*/ 298 w 321"/>
                <a:gd name="T1" fmla="*/ 9 h 120"/>
                <a:gd name="T2" fmla="*/ 251 w 321"/>
                <a:gd name="T3" fmla="*/ 36 h 120"/>
                <a:gd name="T4" fmla="*/ 215 w 321"/>
                <a:gd name="T5" fmla="*/ 39 h 120"/>
                <a:gd name="T6" fmla="*/ 167 w 321"/>
                <a:gd name="T7" fmla="*/ 53 h 120"/>
                <a:gd name="T8" fmla="*/ 141 w 321"/>
                <a:gd name="T9" fmla="*/ 68 h 120"/>
                <a:gd name="T10" fmla="*/ 123 w 321"/>
                <a:gd name="T11" fmla="*/ 77 h 120"/>
                <a:gd name="T12" fmla="*/ 71 w 321"/>
                <a:gd name="T13" fmla="*/ 106 h 120"/>
                <a:gd name="T14" fmla="*/ 31 w 321"/>
                <a:gd name="T15" fmla="*/ 105 h 120"/>
                <a:gd name="T16" fmla="*/ 11 w 321"/>
                <a:gd name="T17" fmla="*/ 89 h 120"/>
                <a:gd name="T18" fmla="*/ 19 w 321"/>
                <a:gd name="T19" fmla="*/ 37 h 120"/>
                <a:gd name="T20" fmla="*/ 60 w 321"/>
                <a:gd name="T21" fmla="*/ 16 h 120"/>
                <a:gd name="T22" fmla="*/ 83 w 321"/>
                <a:gd name="T23" fmla="*/ 40 h 120"/>
                <a:gd name="T24" fmla="*/ 54 w 321"/>
                <a:gd name="T25" fmla="*/ 46 h 120"/>
                <a:gd name="T26" fmla="*/ 64 w 321"/>
                <a:gd name="T27" fmla="*/ 41 h 120"/>
                <a:gd name="T28" fmla="*/ 52 w 321"/>
                <a:gd name="T29" fmla="*/ 38 h 120"/>
                <a:gd name="T30" fmla="*/ 90 w 321"/>
                <a:gd name="T31" fmla="*/ 49 h 120"/>
                <a:gd name="T32" fmla="*/ 57 w 321"/>
                <a:gd name="T33" fmla="*/ 4 h 120"/>
                <a:gd name="T34" fmla="*/ 2 w 321"/>
                <a:gd name="T35" fmla="*/ 61 h 120"/>
                <a:gd name="T36" fmla="*/ 45 w 321"/>
                <a:gd name="T37" fmla="*/ 119 h 120"/>
                <a:gd name="T38" fmla="*/ 66 w 321"/>
                <a:gd name="T39" fmla="*/ 119 h 120"/>
                <a:gd name="T40" fmla="*/ 114 w 321"/>
                <a:gd name="T41" fmla="*/ 101 h 120"/>
                <a:gd name="T42" fmla="*/ 126 w 321"/>
                <a:gd name="T43" fmla="*/ 94 h 120"/>
                <a:gd name="T44" fmla="*/ 170 w 321"/>
                <a:gd name="T45" fmla="*/ 67 h 120"/>
                <a:gd name="T46" fmla="*/ 195 w 321"/>
                <a:gd name="T47" fmla="*/ 53 h 120"/>
                <a:gd name="T48" fmla="*/ 236 w 321"/>
                <a:gd name="T49" fmla="*/ 40 h 120"/>
                <a:gd name="T50" fmla="*/ 247 w 321"/>
                <a:gd name="T51" fmla="*/ 46 h 120"/>
                <a:gd name="T52" fmla="*/ 277 w 321"/>
                <a:gd name="T53" fmla="*/ 106 h 120"/>
                <a:gd name="T54" fmla="*/ 274 w 321"/>
                <a:gd name="T55" fmla="*/ 40 h 120"/>
                <a:gd name="T56" fmla="*/ 257 w 321"/>
                <a:gd name="T57" fmla="*/ 36 h 120"/>
                <a:gd name="T58" fmla="*/ 276 w 321"/>
                <a:gd name="T59" fmla="*/ 17 h 120"/>
                <a:gd name="T60" fmla="*/ 312 w 321"/>
                <a:gd name="T61" fmla="*/ 32 h 120"/>
                <a:gd name="T62" fmla="*/ 303 w 321"/>
                <a:gd name="T63" fmla="*/ 35 h 120"/>
                <a:gd name="T64" fmla="*/ 298 w 321"/>
                <a:gd name="T65" fmla="*/ 30 h 120"/>
                <a:gd name="T66" fmla="*/ 306 w 321"/>
                <a:gd name="T67" fmla="*/ 45 h 120"/>
                <a:gd name="T68" fmla="*/ 270 w 321"/>
                <a:gd name="T69" fmla="*/ 42 h 120"/>
                <a:gd name="T70" fmla="*/ 292 w 321"/>
                <a:gd name="T71" fmla="*/ 89 h 120"/>
                <a:gd name="T72" fmla="*/ 258 w 321"/>
                <a:gd name="T73" fmla="*/ 82 h 120"/>
                <a:gd name="T74" fmla="*/ 257 w 321"/>
                <a:gd name="T75" fmla="*/ 4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1" h="120">
                  <a:moveTo>
                    <a:pt x="318" y="22"/>
                  </a:moveTo>
                  <a:cubicBezTo>
                    <a:pt x="315" y="14"/>
                    <a:pt x="308" y="10"/>
                    <a:pt x="298" y="9"/>
                  </a:cubicBezTo>
                  <a:cubicBezTo>
                    <a:pt x="279" y="7"/>
                    <a:pt x="265" y="17"/>
                    <a:pt x="257" y="27"/>
                  </a:cubicBezTo>
                  <a:cubicBezTo>
                    <a:pt x="256" y="29"/>
                    <a:pt x="254" y="35"/>
                    <a:pt x="251" y="36"/>
                  </a:cubicBezTo>
                  <a:cubicBezTo>
                    <a:pt x="250" y="36"/>
                    <a:pt x="248" y="35"/>
                    <a:pt x="247" y="35"/>
                  </a:cubicBezTo>
                  <a:cubicBezTo>
                    <a:pt x="235" y="34"/>
                    <a:pt x="226" y="37"/>
                    <a:pt x="215" y="39"/>
                  </a:cubicBezTo>
                  <a:cubicBezTo>
                    <a:pt x="203" y="41"/>
                    <a:pt x="194" y="45"/>
                    <a:pt x="183" y="48"/>
                  </a:cubicBezTo>
                  <a:cubicBezTo>
                    <a:pt x="178" y="49"/>
                    <a:pt x="172" y="51"/>
                    <a:pt x="167" y="53"/>
                  </a:cubicBezTo>
                  <a:cubicBezTo>
                    <a:pt x="164" y="54"/>
                    <a:pt x="161" y="58"/>
                    <a:pt x="157" y="60"/>
                  </a:cubicBezTo>
                  <a:cubicBezTo>
                    <a:pt x="152" y="63"/>
                    <a:pt x="146" y="65"/>
                    <a:pt x="141" y="68"/>
                  </a:cubicBezTo>
                  <a:cubicBezTo>
                    <a:pt x="139" y="69"/>
                    <a:pt x="137" y="71"/>
                    <a:pt x="135" y="73"/>
                  </a:cubicBezTo>
                  <a:cubicBezTo>
                    <a:pt x="132" y="74"/>
                    <a:pt x="127" y="75"/>
                    <a:pt x="123" y="77"/>
                  </a:cubicBezTo>
                  <a:cubicBezTo>
                    <a:pt x="118" y="80"/>
                    <a:pt x="114" y="85"/>
                    <a:pt x="108" y="88"/>
                  </a:cubicBezTo>
                  <a:cubicBezTo>
                    <a:pt x="96" y="95"/>
                    <a:pt x="86" y="101"/>
                    <a:pt x="71" y="106"/>
                  </a:cubicBezTo>
                  <a:cubicBezTo>
                    <a:pt x="65" y="108"/>
                    <a:pt x="56" y="111"/>
                    <a:pt x="49" y="111"/>
                  </a:cubicBezTo>
                  <a:cubicBezTo>
                    <a:pt x="43" y="111"/>
                    <a:pt x="36" y="108"/>
                    <a:pt x="31" y="105"/>
                  </a:cubicBezTo>
                  <a:cubicBezTo>
                    <a:pt x="28" y="103"/>
                    <a:pt x="23" y="100"/>
                    <a:pt x="20" y="97"/>
                  </a:cubicBezTo>
                  <a:cubicBezTo>
                    <a:pt x="17" y="95"/>
                    <a:pt x="13" y="92"/>
                    <a:pt x="11" y="89"/>
                  </a:cubicBezTo>
                  <a:cubicBezTo>
                    <a:pt x="9" y="86"/>
                    <a:pt x="6" y="81"/>
                    <a:pt x="6" y="79"/>
                  </a:cubicBezTo>
                  <a:cubicBezTo>
                    <a:pt x="1" y="62"/>
                    <a:pt x="12" y="47"/>
                    <a:pt x="19" y="37"/>
                  </a:cubicBezTo>
                  <a:cubicBezTo>
                    <a:pt x="22" y="35"/>
                    <a:pt x="26" y="30"/>
                    <a:pt x="29" y="28"/>
                  </a:cubicBezTo>
                  <a:cubicBezTo>
                    <a:pt x="37" y="22"/>
                    <a:pt x="47" y="16"/>
                    <a:pt x="60" y="16"/>
                  </a:cubicBezTo>
                  <a:cubicBezTo>
                    <a:pt x="74" y="16"/>
                    <a:pt x="83" y="24"/>
                    <a:pt x="84" y="35"/>
                  </a:cubicBezTo>
                  <a:cubicBezTo>
                    <a:pt x="84" y="37"/>
                    <a:pt x="83" y="39"/>
                    <a:pt x="83" y="40"/>
                  </a:cubicBezTo>
                  <a:cubicBezTo>
                    <a:pt x="81" y="47"/>
                    <a:pt x="72" y="55"/>
                    <a:pt x="62" y="54"/>
                  </a:cubicBezTo>
                  <a:cubicBezTo>
                    <a:pt x="59" y="53"/>
                    <a:pt x="54" y="50"/>
                    <a:pt x="54" y="46"/>
                  </a:cubicBezTo>
                  <a:cubicBezTo>
                    <a:pt x="54" y="43"/>
                    <a:pt x="56" y="41"/>
                    <a:pt x="58" y="40"/>
                  </a:cubicBezTo>
                  <a:cubicBezTo>
                    <a:pt x="61" y="40"/>
                    <a:pt x="62" y="43"/>
                    <a:pt x="64" y="41"/>
                  </a:cubicBezTo>
                  <a:cubicBezTo>
                    <a:pt x="67" y="38"/>
                    <a:pt x="60" y="35"/>
                    <a:pt x="57" y="36"/>
                  </a:cubicBezTo>
                  <a:cubicBezTo>
                    <a:pt x="56" y="36"/>
                    <a:pt x="53" y="37"/>
                    <a:pt x="52" y="38"/>
                  </a:cubicBezTo>
                  <a:cubicBezTo>
                    <a:pt x="43" y="47"/>
                    <a:pt x="56" y="60"/>
                    <a:pt x="65" y="61"/>
                  </a:cubicBezTo>
                  <a:cubicBezTo>
                    <a:pt x="76" y="62"/>
                    <a:pt x="85" y="56"/>
                    <a:pt x="90" y="49"/>
                  </a:cubicBezTo>
                  <a:cubicBezTo>
                    <a:pt x="97" y="42"/>
                    <a:pt x="98" y="29"/>
                    <a:pt x="93" y="19"/>
                  </a:cubicBezTo>
                  <a:cubicBezTo>
                    <a:pt x="88" y="6"/>
                    <a:pt x="74" y="0"/>
                    <a:pt x="57" y="4"/>
                  </a:cubicBezTo>
                  <a:cubicBezTo>
                    <a:pt x="37" y="9"/>
                    <a:pt x="26" y="23"/>
                    <a:pt x="15" y="37"/>
                  </a:cubicBezTo>
                  <a:cubicBezTo>
                    <a:pt x="9" y="43"/>
                    <a:pt x="5" y="52"/>
                    <a:pt x="2" y="61"/>
                  </a:cubicBezTo>
                  <a:cubicBezTo>
                    <a:pt x="1" y="67"/>
                    <a:pt x="0" y="75"/>
                    <a:pt x="2" y="82"/>
                  </a:cubicBezTo>
                  <a:cubicBezTo>
                    <a:pt x="8" y="100"/>
                    <a:pt x="26" y="113"/>
                    <a:pt x="45" y="119"/>
                  </a:cubicBezTo>
                  <a:cubicBezTo>
                    <a:pt x="49" y="120"/>
                    <a:pt x="55" y="120"/>
                    <a:pt x="58" y="120"/>
                  </a:cubicBezTo>
                  <a:cubicBezTo>
                    <a:pt x="61" y="120"/>
                    <a:pt x="64" y="120"/>
                    <a:pt x="66" y="119"/>
                  </a:cubicBezTo>
                  <a:cubicBezTo>
                    <a:pt x="77" y="118"/>
                    <a:pt x="88" y="114"/>
                    <a:pt x="97" y="111"/>
                  </a:cubicBezTo>
                  <a:cubicBezTo>
                    <a:pt x="104" y="108"/>
                    <a:pt x="108" y="104"/>
                    <a:pt x="114" y="101"/>
                  </a:cubicBezTo>
                  <a:cubicBezTo>
                    <a:pt x="116" y="100"/>
                    <a:pt x="118" y="100"/>
                    <a:pt x="119" y="99"/>
                  </a:cubicBezTo>
                  <a:cubicBezTo>
                    <a:pt x="122" y="98"/>
                    <a:pt x="124" y="95"/>
                    <a:pt x="126" y="94"/>
                  </a:cubicBezTo>
                  <a:cubicBezTo>
                    <a:pt x="134" y="89"/>
                    <a:pt x="141" y="84"/>
                    <a:pt x="149" y="78"/>
                  </a:cubicBezTo>
                  <a:cubicBezTo>
                    <a:pt x="155" y="74"/>
                    <a:pt x="163" y="71"/>
                    <a:pt x="170" y="67"/>
                  </a:cubicBezTo>
                  <a:cubicBezTo>
                    <a:pt x="178" y="62"/>
                    <a:pt x="185" y="59"/>
                    <a:pt x="192" y="55"/>
                  </a:cubicBezTo>
                  <a:cubicBezTo>
                    <a:pt x="193" y="55"/>
                    <a:pt x="194" y="53"/>
                    <a:pt x="195" y="53"/>
                  </a:cubicBezTo>
                  <a:cubicBezTo>
                    <a:pt x="198" y="52"/>
                    <a:pt x="202" y="51"/>
                    <a:pt x="205" y="50"/>
                  </a:cubicBezTo>
                  <a:cubicBezTo>
                    <a:pt x="214" y="46"/>
                    <a:pt x="224" y="41"/>
                    <a:pt x="236" y="40"/>
                  </a:cubicBezTo>
                  <a:cubicBezTo>
                    <a:pt x="238" y="40"/>
                    <a:pt x="248" y="39"/>
                    <a:pt x="249" y="41"/>
                  </a:cubicBezTo>
                  <a:cubicBezTo>
                    <a:pt x="249" y="42"/>
                    <a:pt x="247" y="45"/>
                    <a:pt x="247" y="46"/>
                  </a:cubicBezTo>
                  <a:cubicBezTo>
                    <a:pt x="241" y="62"/>
                    <a:pt x="242" y="84"/>
                    <a:pt x="249" y="97"/>
                  </a:cubicBezTo>
                  <a:cubicBezTo>
                    <a:pt x="253" y="104"/>
                    <a:pt x="268" y="109"/>
                    <a:pt x="277" y="106"/>
                  </a:cubicBezTo>
                  <a:cubicBezTo>
                    <a:pt x="291" y="101"/>
                    <a:pt x="299" y="90"/>
                    <a:pt x="300" y="74"/>
                  </a:cubicBezTo>
                  <a:cubicBezTo>
                    <a:pt x="302" y="55"/>
                    <a:pt x="287" y="45"/>
                    <a:pt x="274" y="40"/>
                  </a:cubicBezTo>
                  <a:cubicBezTo>
                    <a:pt x="271" y="39"/>
                    <a:pt x="269" y="39"/>
                    <a:pt x="266" y="38"/>
                  </a:cubicBezTo>
                  <a:cubicBezTo>
                    <a:pt x="265" y="38"/>
                    <a:pt x="258" y="37"/>
                    <a:pt x="257" y="36"/>
                  </a:cubicBezTo>
                  <a:cubicBezTo>
                    <a:pt x="257" y="35"/>
                    <a:pt x="261" y="30"/>
                    <a:pt x="261" y="29"/>
                  </a:cubicBezTo>
                  <a:cubicBezTo>
                    <a:pt x="265" y="24"/>
                    <a:pt x="271" y="19"/>
                    <a:pt x="276" y="17"/>
                  </a:cubicBezTo>
                  <a:cubicBezTo>
                    <a:pt x="283" y="14"/>
                    <a:pt x="294" y="13"/>
                    <a:pt x="302" y="15"/>
                  </a:cubicBezTo>
                  <a:cubicBezTo>
                    <a:pt x="308" y="16"/>
                    <a:pt x="313" y="24"/>
                    <a:pt x="312" y="32"/>
                  </a:cubicBezTo>
                  <a:cubicBezTo>
                    <a:pt x="312" y="35"/>
                    <a:pt x="310" y="39"/>
                    <a:pt x="307" y="40"/>
                  </a:cubicBezTo>
                  <a:cubicBezTo>
                    <a:pt x="304" y="40"/>
                    <a:pt x="303" y="37"/>
                    <a:pt x="303" y="35"/>
                  </a:cubicBezTo>
                  <a:cubicBezTo>
                    <a:pt x="304" y="32"/>
                    <a:pt x="310" y="32"/>
                    <a:pt x="308" y="29"/>
                  </a:cubicBezTo>
                  <a:cubicBezTo>
                    <a:pt x="308" y="27"/>
                    <a:pt x="301" y="29"/>
                    <a:pt x="298" y="30"/>
                  </a:cubicBezTo>
                  <a:cubicBezTo>
                    <a:pt x="297" y="32"/>
                    <a:pt x="296" y="36"/>
                    <a:pt x="296" y="37"/>
                  </a:cubicBezTo>
                  <a:cubicBezTo>
                    <a:pt x="297" y="41"/>
                    <a:pt x="301" y="45"/>
                    <a:pt x="306" y="45"/>
                  </a:cubicBezTo>
                  <a:cubicBezTo>
                    <a:pt x="314" y="45"/>
                    <a:pt x="321" y="31"/>
                    <a:pt x="318" y="22"/>
                  </a:cubicBezTo>
                  <a:close/>
                  <a:moveTo>
                    <a:pt x="270" y="42"/>
                  </a:moveTo>
                  <a:cubicBezTo>
                    <a:pt x="278" y="45"/>
                    <a:pt x="289" y="51"/>
                    <a:pt x="294" y="59"/>
                  </a:cubicBezTo>
                  <a:cubicBezTo>
                    <a:pt x="298" y="67"/>
                    <a:pt x="296" y="82"/>
                    <a:pt x="292" y="89"/>
                  </a:cubicBezTo>
                  <a:cubicBezTo>
                    <a:pt x="290" y="93"/>
                    <a:pt x="287" y="97"/>
                    <a:pt x="282" y="98"/>
                  </a:cubicBezTo>
                  <a:cubicBezTo>
                    <a:pt x="270" y="99"/>
                    <a:pt x="262" y="89"/>
                    <a:pt x="258" y="82"/>
                  </a:cubicBezTo>
                  <a:cubicBezTo>
                    <a:pt x="253" y="72"/>
                    <a:pt x="252" y="59"/>
                    <a:pt x="255" y="46"/>
                  </a:cubicBezTo>
                  <a:cubicBezTo>
                    <a:pt x="255" y="45"/>
                    <a:pt x="256" y="41"/>
                    <a:pt x="257" y="41"/>
                  </a:cubicBezTo>
                  <a:cubicBezTo>
                    <a:pt x="259" y="39"/>
                    <a:pt x="267" y="41"/>
                    <a:pt x="270" y="42"/>
                  </a:cubicBezTo>
                  <a:close/>
                </a:path>
              </a:pathLst>
            </a:custGeom>
            <a:solidFill>
              <a:srgbClr val="7FC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8167360" y="3921817"/>
              <a:ext cx="1206500" cy="461963"/>
            </a:xfrm>
            <a:custGeom>
              <a:avLst/>
              <a:gdLst>
                <a:gd name="T0" fmla="*/ 306 w 321"/>
                <a:gd name="T1" fmla="*/ 37 h 120"/>
                <a:gd name="T2" fmla="*/ 228 w 321"/>
                <a:gd name="T3" fmla="*/ 19 h 120"/>
                <a:gd name="T4" fmla="*/ 257 w 321"/>
                <a:gd name="T5" fmla="*/ 61 h 120"/>
                <a:gd name="T6" fmla="*/ 264 w 321"/>
                <a:gd name="T7" fmla="*/ 36 h 120"/>
                <a:gd name="T8" fmla="*/ 263 w 321"/>
                <a:gd name="T9" fmla="*/ 40 h 120"/>
                <a:gd name="T10" fmla="*/ 259 w 321"/>
                <a:gd name="T11" fmla="*/ 54 h 120"/>
                <a:gd name="T12" fmla="*/ 238 w 321"/>
                <a:gd name="T13" fmla="*/ 35 h 120"/>
                <a:gd name="T14" fmla="*/ 293 w 321"/>
                <a:gd name="T15" fmla="*/ 28 h 120"/>
                <a:gd name="T16" fmla="*/ 316 w 321"/>
                <a:gd name="T17" fmla="*/ 79 h 120"/>
                <a:gd name="T18" fmla="*/ 301 w 321"/>
                <a:gd name="T19" fmla="*/ 97 h 120"/>
                <a:gd name="T20" fmla="*/ 272 w 321"/>
                <a:gd name="T21" fmla="*/ 111 h 120"/>
                <a:gd name="T22" fmla="*/ 213 w 321"/>
                <a:gd name="T23" fmla="*/ 88 h 120"/>
                <a:gd name="T24" fmla="*/ 186 w 321"/>
                <a:gd name="T25" fmla="*/ 73 h 120"/>
                <a:gd name="T26" fmla="*/ 164 w 321"/>
                <a:gd name="T27" fmla="*/ 60 h 120"/>
                <a:gd name="T28" fmla="*/ 138 w 321"/>
                <a:gd name="T29" fmla="*/ 48 h 120"/>
                <a:gd name="T30" fmla="*/ 74 w 321"/>
                <a:gd name="T31" fmla="*/ 35 h 120"/>
                <a:gd name="T32" fmla="*/ 64 w 321"/>
                <a:gd name="T33" fmla="*/ 27 h 120"/>
                <a:gd name="T34" fmla="*/ 3 w 321"/>
                <a:gd name="T35" fmla="*/ 22 h 120"/>
                <a:gd name="T36" fmla="*/ 25 w 321"/>
                <a:gd name="T37" fmla="*/ 37 h 120"/>
                <a:gd name="T38" fmla="*/ 13 w 321"/>
                <a:gd name="T39" fmla="*/ 29 h 120"/>
                <a:gd name="T40" fmla="*/ 14 w 321"/>
                <a:gd name="T41" fmla="*/ 40 h 120"/>
                <a:gd name="T42" fmla="*/ 19 w 321"/>
                <a:gd name="T43" fmla="*/ 15 h 120"/>
                <a:gd name="T44" fmla="*/ 60 w 321"/>
                <a:gd name="T45" fmla="*/ 29 h 120"/>
                <a:gd name="T46" fmla="*/ 55 w 321"/>
                <a:gd name="T47" fmla="*/ 38 h 120"/>
                <a:gd name="T48" fmla="*/ 21 w 321"/>
                <a:gd name="T49" fmla="*/ 74 h 120"/>
                <a:gd name="T50" fmla="*/ 72 w 321"/>
                <a:gd name="T51" fmla="*/ 97 h 120"/>
                <a:gd name="T52" fmla="*/ 72 w 321"/>
                <a:gd name="T53" fmla="*/ 41 h 120"/>
                <a:gd name="T54" fmla="*/ 116 w 321"/>
                <a:gd name="T55" fmla="*/ 50 h 120"/>
                <a:gd name="T56" fmla="*/ 129 w 321"/>
                <a:gd name="T57" fmla="*/ 55 h 120"/>
                <a:gd name="T58" fmla="*/ 172 w 321"/>
                <a:gd name="T59" fmla="*/ 78 h 120"/>
                <a:gd name="T60" fmla="*/ 202 w 321"/>
                <a:gd name="T61" fmla="*/ 99 h 120"/>
                <a:gd name="T62" fmla="*/ 224 w 321"/>
                <a:gd name="T63" fmla="*/ 111 h 120"/>
                <a:gd name="T64" fmla="*/ 263 w 321"/>
                <a:gd name="T65" fmla="*/ 120 h 120"/>
                <a:gd name="T66" fmla="*/ 319 w 321"/>
                <a:gd name="T67" fmla="*/ 82 h 120"/>
                <a:gd name="T68" fmla="*/ 63 w 321"/>
                <a:gd name="T69" fmla="*/ 82 h 120"/>
                <a:gd name="T70" fmla="*/ 29 w 321"/>
                <a:gd name="T71" fmla="*/ 89 h 120"/>
                <a:gd name="T72" fmla="*/ 51 w 321"/>
                <a:gd name="T73" fmla="*/ 42 h 120"/>
                <a:gd name="T74" fmla="*/ 66 w 321"/>
                <a:gd name="T75" fmla="*/ 4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1" h="120">
                  <a:moveTo>
                    <a:pt x="319" y="61"/>
                  </a:moveTo>
                  <a:cubicBezTo>
                    <a:pt x="316" y="52"/>
                    <a:pt x="312" y="43"/>
                    <a:pt x="306" y="37"/>
                  </a:cubicBezTo>
                  <a:cubicBezTo>
                    <a:pt x="295" y="23"/>
                    <a:pt x="284" y="9"/>
                    <a:pt x="264" y="4"/>
                  </a:cubicBezTo>
                  <a:cubicBezTo>
                    <a:pt x="247" y="0"/>
                    <a:pt x="233" y="6"/>
                    <a:pt x="228" y="19"/>
                  </a:cubicBezTo>
                  <a:cubicBezTo>
                    <a:pt x="223" y="29"/>
                    <a:pt x="224" y="42"/>
                    <a:pt x="231" y="49"/>
                  </a:cubicBezTo>
                  <a:cubicBezTo>
                    <a:pt x="236" y="56"/>
                    <a:pt x="245" y="62"/>
                    <a:pt x="257" y="61"/>
                  </a:cubicBezTo>
                  <a:cubicBezTo>
                    <a:pt x="265" y="60"/>
                    <a:pt x="278" y="47"/>
                    <a:pt x="269" y="38"/>
                  </a:cubicBezTo>
                  <a:cubicBezTo>
                    <a:pt x="268" y="37"/>
                    <a:pt x="266" y="36"/>
                    <a:pt x="264" y="36"/>
                  </a:cubicBezTo>
                  <a:cubicBezTo>
                    <a:pt x="261" y="35"/>
                    <a:pt x="254" y="38"/>
                    <a:pt x="257" y="41"/>
                  </a:cubicBezTo>
                  <a:cubicBezTo>
                    <a:pt x="259" y="43"/>
                    <a:pt x="260" y="40"/>
                    <a:pt x="263" y="40"/>
                  </a:cubicBezTo>
                  <a:cubicBezTo>
                    <a:pt x="265" y="41"/>
                    <a:pt x="267" y="43"/>
                    <a:pt x="267" y="46"/>
                  </a:cubicBezTo>
                  <a:cubicBezTo>
                    <a:pt x="267" y="50"/>
                    <a:pt x="262" y="53"/>
                    <a:pt x="259" y="54"/>
                  </a:cubicBezTo>
                  <a:cubicBezTo>
                    <a:pt x="249" y="55"/>
                    <a:pt x="240" y="47"/>
                    <a:pt x="238" y="40"/>
                  </a:cubicBezTo>
                  <a:cubicBezTo>
                    <a:pt x="238" y="39"/>
                    <a:pt x="238" y="37"/>
                    <a:pt x="238" y="35"/>
                  </a:cubicBezTo>
                  <a:cubicBezTo>
                    <a:pt x="238" y="24"/>
                    <a:pt x="248" y="16"/>
                    <a:pt x="261" y="16"/>
                  </a:cubicBezTo>
                  <a:cubicBezTo>
                    <a:pt x="274" y="16"/>
                    <a:pt x="284" y="22"/>
                    <a:pt x="293" y="28"/>
                  </a:cubicBezTo>
                  <a:cubicBezTo>
                    <a:pt x="295" y="30"/>
                    <a:pt x="300" y="35"/>
                    <a:pt x="302" y="37"/>
                  </a:cubicBezTo>
                  <a:cubicBezTo>
                    <a:pt x="309" y="47"/>
                    <a:pt x="320" y="62"/>
                    <a:pt x="316" y="79"/>
                  </a:cubicBezTo>
                  <a:cubicBezTo>
                    <a:pt x="315" y="81"/>
                    <a:pt x="312" y="86"/>
                    <a:pt x="310" y="89"/>
                  </a:cubicBezTo>
                  <a:cubicBezTo>
                    <a:pt x="308" y="92"/>
                    <a:pt x="304" y="95"/>
                    <a:pt x="301" y="97"/>
                  </a:cubicBezTo>
                  <a:cubicBezTo>
                    <a:pt x="298" y="100"/>
                    <a:pt x="294" y="103"/>
                    <a:pt x="290" y="105"/>
                  </a:cubicBezTo>
                  <a:cubicBezTo>
                    <a:pt x="285" y="108"/>
                    <a:pt x="278" y="111"/>
                    <a:pt x="272" y="111"/>
                  </a:cubicBezTo>
                  <a:cubicBezTo>
                    <a:pt x="265" y="111"/>
                    <a:pt x="257" y="108"/>
                    <a:pt x="250" y="106"/>
                  </a:cubicBezTo>
                  <a:cubicBezTo>
                    <a:pt x="236" y="101"/>
                    <a:pt x="225" y="95"/>
                    <a:pt x="213" y="88"/>
                  </a:cubicBezTo>
                  <a:cubicBezTo>
                    <a:pt x="208" y="85"/>
                    <a:pt x="203" y="80"/>
                    <a:pt x="198" y="77"/>
                  </a:cubicBezTo>
                  <a:cubicBezTo>
                    <a:pt x="194" y="75"/>
                    <a:pt x="190" y="74"/>
                    <a:pt x="186" y="73"/>
                  </a:cubicBezTo>
                  <a:cubicBezTo>
                    <a:pt x="184" y="71"/>
                    <a:pt x="182" y="69"/>
                    <a:pt x="180" y="68"/>
                  </a:cubicBezTo>
                  <a:cubicBezTo>
                    <a:pt x="175" y="65"/>
                    <a:pt x="169" y="63"/>
                    <a:pt x="164" y="60"/>
                  </a:cubicBezTo>
                  <a:cubicBezTo>
                    <a:pt x="160" y="58"/>
                    <a:pt x="157" y="54"/>
                    <a:pt x="154" y="53"/>
                  </a:cubicBezTo>
                  <a:cubicBezTo>
                    <a:pt x="149" y="51"/>
                    <a:pt x="143" y="49"/>
                    <a:pt x="138" y="48"/>
                  </a:cubicBezTo>
                  <a:cubicBezTo>
                    <a:pt x="128" y="45"/>
                    <a:pt x="118" y="41"/>
                    <a:pt x="106" y="39"/>
                  </a:cubicBezTo>
                  <a:cubicBezTo>
                    <a:pt x="95" y="37"/>
                    <a:pt x="86" y="34"/>
                    <a:pt x="74" y="35"/>
                  </a:cubicBezTo>
                  <a:cubicBezTo>
                    <a:pt x="73" y="35"/>
                    <a:pt x="71" y="36"/>
                    <a:pt x="70" y="36"/>
                  </a:cubicBezTo>
                  <a:cubicBezTo>
                    <a:pt x="68" y="35"/>
                    <a:pt x="65" y="29"/>
                    <a:pt x="64" y="27"/>
                  </a:cubicBezTo>
                  <a:cubicBezTo>
                    <a:pt x="56" y="17"/>
                    <a:pt x="42" y="7"/>
                    <a:pt x="23" y="9"/>
                  </a:cubicBezTo>
                  <a:cubicBezTo>
                    <a:pt x="13" y="10"/>
                    <a:pt x="6" y="14"/>
                    <a:pt x="3" y="22"/>
                  </a:cubicBezTo>
                  <a:cubicBezTo>
                    <a:pt x="0" y="31"/>
                    <a:pt x="8" y="45"/>
                    <a:pt x="15" y="45"/>
                  </a:cubicBezTo>
                  <a:cubicBezTo>
                    <a:pt x="20" y="45"/>
                    <a:pt x="24" y="41"/>
                    <a:pt x="25" y="37"/>
                  </a:cubicBezTo>
                  <a:cubicBezTo>
                    <a:pt x="25" y="36"/>
                    <a:pt x="25" y="32"/>
                    <a:pt x="23" y="30"/>
                  </a:cubicBezTo>
                  <a:cubicBezTo>
                    <a:pt x="21" y="29"/>
                    <a:pt x="13" y="27"/>
                    <a:pt x="13" y="29"/>
                  </a:cubicBezTo>
                  <a:cubicBezTo>
                    <a:pt x="11" y="32"/>
                    <a:pt x="18" y="32"/>
                    <a:pt x="18" y="35"/>
                  </a:cubicBezTo>
                  <a:cubicBezTo>
                    <a:pt x="18" y="37"/>
                    <a:pt x="17" y="40"/>
                    <a:pt x="14" y="40"/>
                  </a:cubicBezTo>
                  <a:cubicBezTo>
                    <a:pt x="11" y="39"/>
                    <a:pt x="9" y="35"/>
                    <a:pt x="9" y="32"/>
                  </a:cubicBezTo>
                  <a:cubicBezTo>
                    <a:pt x="8" y="24"/>
                    <a:pt x="13" y="16"/>
                    <a:pt x="19" y="15"/>
                  </a:cubicBezTo>
                  <a:cubicBezTo>
                    <a:pt x="27" y="13"/>
                    <a:pt x="38" y="14"/>
                    <a:pt x="45" y="17"/>
                  </a:cubicBezTo>
                  <a:cubicBezTo>
                    <a:pt x="50" y="19"/>
                    <a:pt x="56" y="24"/>
                    <a:pt x="60" y="29"/>
                  </a:cubicBezTo>
                  <a:cubicBezTo>
                    <a:pt x="61" y="30"/>
                    <a:pt x="64" y="35"/>
                    <a:pt x="64" y="36"/>
                  </a:cubicBezTo>
                  <a:cubicBezTo>
                    <a:pt x="63" y="37"/>
                    <a:pt x="57" y="38"/>
                    <a:pt x="55" y="38"/>
                  </a:cubicBezTo>
                  <a:cubicBezTo>
                    <a:pt x="52" y="39"/>
                    <a:pt x="50" y="39"/>
                    <a:pt x="47" y="40"/>
                  </a:cubicBezTo>
                  <a:cubicBezTo>
                    <a:pt x="34" y="45"/>
                    <a:pt x="20" y="55"/>
                    <a:pt x="21" y="74"/>
                  </a:cubicBezTo>
                  <a:cubicBezTo>
                    <a:pt x="22" y="90"/>
                    <a:pt x="30" y="101"/>
                    <a:pt x="44" y="106"/>
                  </a:cubicBezTo>
                  <a:cubicBezTo>
                    <a:pt x="53" y="109"/>
                    <a:pt x="68" y="104"/>
                    <a:pt x="72" y="97"/>
                  </a:cubicBezTo>
                  <a:cubicBezTo>
                    <a:pt x="80" y="84"/>
                    <a:pt x="80" y="62"/>
                    <a:pt x="74" y="46"/>
                  </a:cubicBezTo>
                  <a:cubicBezTo>
                    <a:pt x="74" y="45"/>
                    <a:pt x="72" y="42"/>
                    <a:pt x="72" y="41"/>
                  </a:cubicBezTo>
                  <a:cubicBezTo>
                    <a:pt x="73" y="39"/>
                    <a:pt x="83" y="40"/>
                    <a:pt x="85" y="40"/>
                  </a:cubicBezTo>
                  <a:cubicBezTo>
                    <a:pt x="97" y="41"/>
                    <a:pt x="107" y="46"/>
                    <a:pt x="116" y="50"/>
                  </a:cubicBezTo>
                  <a:cubicBezTo>
                    <a:pt x="119" y="51"/>
                    <a:pt x="123" y="52"/>
                    <a:pt x="126" y="53"/>
                  </a:cubicBezTo>
                  <a:cubicBezTo>
                    <a:pt x="127" y="53"/>
                    <a:pt x="128" y="55"/>
                    <a:pt x="129" y="55"/>
                  </a:cubicBezTo>
                  <a:cubicBezTo>
                    <a:pt x="136" y="59"/>
                    <a:pt x="143" y="62"/>
                    <a:pt x="151" y="67"/>
                  </a:cubicBezTo>
                  <a:cubicBezTo>
                    <a:pt x="158" y="71"/>
                    <a:pt x="166" y="74"/>
                    <a:pt x="172" y="78"/>
                  </a:cubicBezTo>
                  <a:cubicBezTo>
                    <a:pt x="180" y="84"/>
                    <a:pt x="187" y="89"/>
                    <a:pt x="195" y="94"/>
                  </a:cubicBezTo>
                  <a:cubicBezTo>
                    <a:pt x="197" y="95"/>
                    <a:pt x="199" y="98"/>
                    <a:pt x="202" y="99"/>
                  </a:cubicBezTo>
                  <a:cubicBezTo>
                    <a:pt x="203" y="100"/>
                    <a:pt x="205" y="100"/>
                    <a:pt x="207" y="101"/>
                  </a:cubicBezTo>
                  <a:cubicBezTo>
                    <a:pt x="213" y="104"/>
                    <a:pt x="217" y="108"/>
                    <a:pt x="224" y="111"/>
                  </a:cubicBezTo>
                  <a:cubicBezTo>
                    <a:pt x="233" y="114"/>
                    <a:pt x="244" y="118"/>
                    <a:pt x="255" y="119"/>
                  </a:cubicBezTo>
                  <a:cubicBezTo>
                    <a:pt x="257" y="120"/>
                    <a:pt x="260" y="120"/>
                    <a:pt x="263" y="120"/>
                  </a:cubicBezTo>
                  <a:cubicBezTo>
                    <a:pt x="266" y="120"/>
                    <a:pt x="273" y="120"/>
                    <a:pt x="276" y="119"/>
                  </a:cubicBezTo>
                  <a:cubicBezTo>
                    <a:pt x="295" y="113"/>
                    <a:pt x="313" y="100"/>
                    <a:pt x="319" y="82"/>
                  </a:cubicBezTo>
                  <a:cubicBezTo>
                    <a:pt x="321" y="75"/>
                    <a:pt x="320" y="67"/>
                    <a:pt x="319" y="61"/>
                  </a:cubicBezTo>
                  <a:close/>
                  <a:moveTo>
                    <a:pt x="63" y="82"/>
                  </a:moveTo>
                  <a:cubicBezTo>
                    <a:pt x="59" y="89"/>
                    <a:pt x="51" y="99"/>
                    <a:pt x="39" y="98"/>
                  </a:cubicBezTo>
                  <a:cubicBezTo>
                    <a:pt x="34" y="97"/>
                    <a:pt x="31" y="93"/>
                    <a:pt x="29" y="89"/>
                  </a:cubicBezTo>
                  <a:cubicBezTo>
                    <a:pt x="25" y="82"/>
                    <a:pt x="23" y="67"/>
                    <a:pt x="27" y="59"/>
                  </a:cubicBezTo>
                  <a:cubicBezTo>
                    <a:pt x="32" y="51"/>
                    <a:pt x="43" y="45"/>
                    <a:pt x="51" y="42"/>
                  </a:cubicBezTo>
                  <a:cubicBezTo>
                    <a:pt x="54" y="41"/>
                    <a:pt x="62" y="39"/>
                    <a:pt x="64" y="41"/>
                  </a:cubicBezTo>
                  <a:cubicBezTo>
                    <a:pt x="65" y="41"/>
                    <a:pt x="66" y="45"/>
                    <a:pt x="66" y="46"/>
                  </a:cubicBezTo>
                  <a:cubicBezTo>
                    <a:pt x="69" y="59"/>
                    <a:pt x="68" y="72"/>
                    <a:pt x="63" y="82"/>
                  </a:cubicBezTo>
                  <a:close/>
                </a:path>
              </a:pathLst>
            </a:custGeom>
            <a:solidFill>
              <a:srgbClr val="7FC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矩形 8"/>
          <p:cNvSpPr>
            <a:spLocks noChangeArrowheads="1"/>
          </p:cNvSpPr>
          <p:nvPr/>
        </p:nvSpPr>
        <p:spPr bwMode="auto">
          <a:xfrm>
            <a:off x="4152036" y="4911876"/>
            <a:ext cx="3738880" cy="398780"/>
          </a:xfrm>
          <a:prstGeom prst="rect">
            <a:avLst/>
          </a:prstGeom>
          <a:solidFill>
            <a:srgbClr val="7FC5D7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组员：徐可可、燕国强、孔孟伟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992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02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0" y="495935"/>
            <a:ext cx="3999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游戏功能及核心技术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8" name="组 6"/>
          <p:cNvGrpSpPr/>
          <p:nvPr/>
        </p:nvGrpSpPr>
        <p:grpSpPr>
          <a:xfrm>
            <a:off x="400052" y="3277364"/>
            <a:ext cx="2907472" cy="720295"/>
            <a:chOff x="0" y="2743200"/>
            <a:chExt cx="2806262" cy="662152"/>
          </a:xfrm>
          <a:solidFill>
            <a:srgbClr val="409CC3"/>
          </a:solidFill>
        </p:grpSpPr>
        <p:grpSp>
          <p:nvGrpSpPr>
            <p:cNvPr id="20" name="组 4"/>
            <p:cNvGrpSpPr/>
            <p:nvPr/>
          </p:nvGrpSpPr>
          <p:grpSpPr>
            <a:xfrm>
              <a:off x="0" y="2743200"/>
              <a:ext cx="2806262" cy="662152"/>
              <a:chOff x="0" y="2743200"/>
              <a:chExt cx="2806262" cy="662152"/>
            </a:xfrm>
            <a:grpFill/>
          </p:grpSpPr>
          <p:sp>
            <p:nvSpPr>
              <p:cNvPr id="22" name="矩形 21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三角形 3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871145" y="2979685"/>
              <a:ext cx="1063987" cy="33857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j-lt"/>
                </a:rPr>
                <a:t>移动功能</a:t>
              </a:r>
              <a:endParaRPr lang="zh-CN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423588" y="2311325"/>
            <a:ext cx="809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4800" b="1" dirty="0">
                <a:solidFill>
                  <a:srgbClr val="445469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445469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26427" y="4230488"/>
            <a:ext cx="2083014" cy="2261723"/>
            <a:chOff x="826427" y="4230488"/>
            <a:chExt cx="2083014" cy="2261723"/>
          </a:xfrm>
        </p:grpSpPr>
        <p:sp>
          <p:nvSpPr>
            <p:cNvPr id="25" name="Freeform 6"/>
            <p:cNvSpPr/>
            <p:nvPr/>
          </p:nvSpPr>
          <p:spPr bwMode="auto">
            <a:xfrm>
              <a:off x="1496592" y="4230488"/>
              <a:ext cx="632722" cy="538434"/>
            </a:xfrm>
            <a:custGeom>
              <a:avLst/>
              <a:gdLst>
                <a:gd name="T0" fmla="*/ 466 w 510"/>
                <a:gd name="T1" fmla="*/ 4 h 434"/>
                <a:gd name="T2" fmla="*/ 458 w 510"/>
                <a:gd name="T3" fmla="*/ 0 h 434"/>
                <a:gd name="T4" fmla="*/ 448 w 510"/>
                <a:gd name="T5" fmla="*/ 0 h 434"/>
                <a:gd name="T6" fmla="*/ 440 w 510"/>
                <a:gd name="T7" fmla="*/ 6 h 434"/>
                <a:gd name="T8" fmla="*/ 398 w 510"/>
                <a:gd name="T9" fmla="*/ 58 h 434"/>
                <a:gd name="T10" fmla="*/ 278 w 510"/>
                <a:gd name="T11" fmla="*/ 206 h 434"/>
                <a:gd name="T12" fmla="*/ 224 w 510"/>
                <a:gd name="T13" fmla="*/ 262 h 434"/>
                <a:gd name="T14" fmla="*/ 214 w 510"/>
                <a:gd name="T15" fmla="*/ 270 h 434"/>
                <a:gd name="T16" fmla="*/ 186 w 510"/>
                <a:gd name="T17" fmla="*/ 284 h 434"/>
                <a:gd name="T18" fmla="*/ 154 w 510"/>
                <a:gd name="T19" fmla="*/ 288 h 434"/>
                <a:gd name="T20" fmla="*/ 126 w 510"/>
                <a:gd name="T21" fmla="*/ 278 h 434"/>
                <a:gd name="T22" fmla="*/ 108 w 510"/>
                <a:gd name="T23" fmla="*/ 264 h 434"/>
                <a:gd name="T24" fmla="*/ 108 w 510"/>
                <a:gd name="T25" fmla="*/ 264 h 434"/>
                <a:gd name="T26" fmla="*/ 100 w 510"/>
                <a:gd name="T27" fmla="*/ 260 h 434"/>
                <a:gd name="T28" fmla="*/ 82 w 510"/>
                <a:gd name="T29" fmla="*/ 260 h 434"/>
                <a:gd name="T30" fmla="*/ 74 w 510"/>
                <a:gd name="T31" fmla="*/ 262 h 434"/>
                <a:gd name="T32" fmla="*/ 74 w 510"/>
                <a:gd name="T33" fmla="*/ 262 h 434"/>
                <a:gd name="T34" fmla="*/ 32 w 510"/>
                <a:gd name="T35" fmla="*/ 274 h 434"/>
                <a:gd name="T36" fmla="*/ 18 w 510"/>
                <a:gd name="T37" fmla="*/ 280 h 434"/>
                <a:gd name="T38" fmla="*/ 8 w 510"/>
                <a:gd name="T39" fmla="*/ 292 h 434"/>
                <a:gd name="T40" fmla="*/ 0 w 510"/>
                <a:gd name="T41" fmla="*/ 318 h 434"/>
                <a:gd name="T42" fmla="*/ 0 w 510"/>
                <a:gd name="T43" fmla="*/ 326 h 434"/>
                <a:gd name="T44" fmla="*/ 8 w 510"/>
                <a:gd name="T45" fmla="*/ 354 h 434"/>
                <a:gd name="T46" fmla="*/ 18 w 510"/>
                <a:gd name="T47" fmla="*/ 368 h 434"/>
                <a:gd name="T48" fmla="*/ 30 w 510"/>
                <a:gd name="T49" fmla="*/ 380 h 434"/>
                <a:gd name="T50" fmla="*/ 58 w 510"/>
                <a:gd name="T51" fmla="*/ 400 h 434"/>
                <a:gd name="T52" fmla="*/ 94 w 510"/>
                <a:gd name="T53" fmla="*/ 416 h 434"/>
                <a:gd name="T54" fmla="*/ 136 w 510"/>
                <a:gd name="T55" fmla="*/ 428 h 434"/>
                <a:gd name="T56" fmla="*/ 156 w 510"/>
                <a:gd name="T57" fmla="*/ 432 h 434"/>
                <a:gd name="T58" fmla="*/ 198 w 510"/>
                <a:gd name="T59" fmla="*/ 432 h 434"/>
                <a:gd name="T60" fmla="*/ 222 w 510"/>
                <a:gd name="T61" fmla="*/ 424 h 434"/>
                <a:gd name="T62" fmla="*/ 234 w 510"/>
                <a:gd name="T63" fmla="*/ 416 h 434"/>
                <a:gd name="T64" fmla="*/ 238 w 510"/>
                <a:gd name="T65" fmla="*/ 412 h 434"/>
                <a:gd name="T66" fmla="*/ 316 w 510"/>
                <a:gd name="T67" fmla="*/ 302 h 434"/>
                <a:gd name="T68" fmla="*/ 316 w 510"/>
                <a:gd name="T69" fmla="*/ 302 h 434"/>
                <a:gd name="T70" fmla="*/ 328 w 510"/>
                <a:gd name="T71" fmla="*/ 286 h 434"/>
                <a:gd name="T72" fmla="*/ 364 w 510"/>
                <a:gd name="T73" fmla="*/ 250 h 434"/>
                <a:gd name="T74" fmla="*/ 388 w 510"/>
                <a:gd name="T75" fmla="*/ 230 h 434"/>
                <a:gd name="T76" fmla="*/ 394 w 510"/>
                <a:gd name="T77" fmla="*/ 228 h 434"/>
                <a:gd name="T78" fmla="*/ 400 w 510"/>
                <a:gd name="T79" fmla="*/ 228 h 434"/>
                <a:gd name="T80" fmla="*/ 414 w 510"/>
                <a:gd name="T81" fmla="*/ 232 h 434"/>
                <a:gd name="T82" fmla="*/ 422 w 510"/>
                <a:gd name="T83" fmla="*/ 242 h 434"/>
                <a:gd name="T84" fmla="*/ 432 w 510"/>
                <a:gd name="T85" fmla="*/ 416 h 434"/>
                <a:gd name="T86" fmla="*/ 432 w 510"/>
                <a:gd name="T87" fmla="*/ 418 h 434"/>
                <a:gd name="T88" fmla="*/ 434 w 510"/>
                <a:gd name="T89" fmla="*/ 422 h 434"/>
                <a:gd name="T90" fmla="*/ 434 w 510"/>
                <a:gd name="T91" fmla="*/ 426 h 434"/>
                <a:gd name="T92" fmla="*/ 440 w 510"/>
                <a:gd name="T93" fmla="*/ 432 h 434"/>
                <a:gd name="T94" fmla="*/ 444 w 510"/>
                <a:gd name="T95" fmla="*/ 434 h 434"/>
                <a:gd name="T96" fmla="*/ 452 w 510"/>
                <a:gd name="T97" fmla="*/ 428 h 434"/>
                <a:gd name="T98" fmla="*/ 454 w 510"/>
                <a:gd name="T99" fmla="*/ 418 h 434"/>
                <a:gd name="T100" fmla="*/ 460 w 510"/>
                <a:gd name="T101" fmla="*/ 368 h 434"/>
                <a:gd name="T102" fmla="*/ 476 w 510"/>
                <a:gd name="T103" fmla="*/ 230 h 434"/>
                <a:gd name="T104" fmla="*/ 488 w 510"/>
                <a:gd name="T105" fmla="*/ 188 h 434"/>
                <a:gd name="T106" fmla="*/ 496 w 510"/>
                <a:gd name="T107" fmla="*/ 168 h 434"/>
                <a:gd name="T108" fmla="*/ 506 w 510"/>
                <a:gd name="T109" fmla="*/ 132 h 434"/>
                <a:gd name="T110" fmla="*/ 510 w 510"/>
                <a:gd name="T111" fmla="*/ 100 h 434"/>
                <a:gd name="T112" fmla="*/ 508 w 510"/>
                <a:gd name="T113" fmla="*/ 74 h 434"/>
                <a:gd name="T114" fmla="*/ 498 w 510"/>
                <a:gd name="T115" fmla="*/ 42 h 434"/>
                <a:gd name="T116" fmla="*/ 476 w 510"/>
                <a:gd name="T117" fmla="*/ 12 h 434"/>
                <a:gd name="T118" fmla="*/ 466 w 510"/>
                <a:gd name="T119" fmla="*/ 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0" h="434">
                  <a:moveTo>
                    <a:pt x="466" y="4"/>
                  </a:moveTo>
                  <a:lnTo>
                    <a:pt x="466" y="4"/>
                  </a:lnTo>
                  <a:lnTo>
                    <a:pt x="464" y="2"/>
                  </a:lnTo>
                  <a:lnTo>
                    <a:pt x="458" y="0"/>
                  </a:lnTo>
                  <a:lnTo>
                    <a:pt x="454" y="0"/>
                  </a:lnTo>
                  <a:lnTo>
                    <a:pt x="448" y="0"/>
                  </a:lnTo>
                  <a:lnTo>
                    <a:pt x="444" y="2"/>
                  </a:lnTo>
                  <a:lnTo>
                    <a:pt x="440" y="6"/>
                  </a:lnTo>
                  <a:lnTo>
                    <a:pt x="440" y="6"/>
                  </a:lnTo>
                  <a:lnTo>
                    <a:pt x="398" y="58"/>
                  </a:lnTo>
                  <a:lnTo>
                    <a:pt x="340" y="132"/>
                  </a:lnTo>
                  <a:lnTo>
                    <a:pt x="278" y="206"/>
                  </a:lnTo>
                  <a:lnTo>
                    <a:pt x="248" y="236"/>
                  </a:lnTo>
                  <a:lnTo>
                    <a:pt x="224" y="262"/>
                  </a:lnTo>
                  <a:lnTo>
                    <a:pt x="224" y="262"/>
                  </a:lnTo>
                  <a:lnTo>
                    <a:pt x="214" y="270"/>
                  </a:lnTo>
                  <a:lnTo>
                    <a:pt x="204" y="276"/>
                  </a:lnTo>
                  <a:lnTo>
                    <a:pt x="186" y="284"/>
                  </a:lnTo>
                  <a:lnTo>
                    <a:pt x="170" y="288"/>
                  </a:lnTo>
                  <a:lnTo>
                    <a:pt x="154" y="288"/>
                  </a:lnTo>
                  <a:lnTo>
                    <a:pt x="140" y="284"/>
                  </a:lnTo>
                  <a:lnTo>
                    <a:pt x="126" y="278"/>
                  </a:lnTo>
                  <a:lnTo>
                    <a:pt x="116" y="272"/>
                  </a:lnTo>
                  <a:lnTo>
                    <a:pt x="108" y="264"/>
                  </a:lnTo>
                  <a:lnTo>
                    <a:pt x="108" y="264"/>
                  </a:lnTo>
                  <a:lnTo>
                    <a:pt x="108" y="264"/>
                  </a:lnTo>
                  <a:lnTo>
                    <a:pt x="106" y="264"/>
                  </a:lnTo>
                  <a:lnTo>
                    <a:pt x="100" y="260"/>
                  </a:lnTo>
                  <a:lnTo>
                    <a:pt x="88" y="258"/>
                  </a:lnTo>
                  <a:lnTo>
                    <a:pt x="82" y="260"/>
                  </a:lnTo>
                  <a:lnTo>
                    <a:pt x="74" y="262"/>
                  </a:lnTo>
                  <a:lnTo>
                    <a:pt x="74" y="262"/>
                  </a:lnTo>
                  <a:lnTo>
                    <a:pt x="74" y="262"/>
                  </a:lnTo>
                  <a:lnTo>
                    <a:pt x="74" y="262"/>
                  </a:lnTo>
                  <a:lnTo>
                    <a:pt x="32" y="274"/>
                  </a:lnTo>
                  <a:lnTo>
                    <a:pt x="32" y="274"/>
                  </a:lnTo>
                  <a:lnTo>
                    <a:pt x="24" y="276"/>
                  </a:lnTo>
                  <a:lnTo>
                    <a:pt x="18" y="280"/>
                  </a:lnTo>
                  <a:lnTo>
                    <a:pt x="12" y="286"/>
                  </a:lnTo>
                  <a:lnTo>
                    <a:pt x="8" y="292"/>
                  </a:lnTo>
                  <a:lnTo>
                    <a:pt x="2" y="304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26"/>
                  </a:lnTo>
                  <a:lnTo>
                    <a:pt x="4" y="338"/>
                  </a:lnTo>
                  <a:lnTo>
                    <a:pt x="8" y="354"/>
                  </a:lnTo>
                  <a:lnTo>
                    <a:pt x="12" y="362"/>
                  </a:lnTo>
                  <a:lnTo>
                    <a:pt x="18" y="368"/>
                  </a:lnTo>
                  <a:lnTo>
                    <a:pt x="18" y="368"/>
                  </a:lnTo>
                  <a:lnTo>
                    <a:pt x="30" y="380"/>
                  </a:lnTo>
                  <a:lnTo>
                    <a:pt x="44" y="390"/>
                  </a:lnTo>
                  <a:lnTo>
                    <a:pt x="58" y="400"/>
                  </a:lnTo>
                  <a:lnTo>
                    <a:pt x="76" y="408"/>
                  </a:lnTo>
                  <a:lnTo>
                    <a:pt x="94" y="416"/>
                  </a:lnTo>
                  <a:lnTo>
                    <a:pt x="114" y="424"/>
                  </a:lnTo>
                  <a:lnTo>
                    <a:pt x="136" y="428"/>
                  </a:lnTo>
                  <a:lnTo>
                    <a:pt x="156" y="432"/>
                  </a:lnTo>
                  <a:lnTo>
                    <a:pt x="156" y="432"/>
                  </a:lnTo>
                  <a:lnTo>
                    <a:pt x="178" y="434"/>
                  </a:lnTo>
                  <a:lnTo>
                    <a:pt x="198" y="432"/>
                  </a:lnTo>
                  <a:lnTo>
                    <a:pt x="212" y="428"/>
                  </a:lnTo>
                  <a:lnTo>
                    <a:pt x="222" y="424"/>
                  </a:lnTo>
                  <a:lnTo>
                    <a:pt x="230" y="420"/>
                  </a:lnTo>
                  <a:lnTo>
                    <a:pt x="234" y="416"/>
                  </a:lnTo>
                  <a:lnTo>
                    <a:pt x="238" y="412"/>
                  </a:lnTo>
                  <a:lnTo>
                    <a:pt x="238" y="412"/>
                  </a:lnTo>
                  <a:lnTo>
                    <a:pt x="264" y="378"/>
                  </a:lnTo>
                  <a:lnTo>
                    <a:pt x="316" y="302"/>
                  </a:lnTo>
                  <a:lnTo>
                    <a:pt x="316" y="302"/>
                  </a:lnTo>
                  <a:lnTo>
                    <a:pt x="316" y="302"/>
                  </a:lnTo>
                  <a:lnTo>
                    <a:pt x="316" y="302"/>
                  </a:lnTo>
                  <a:lnTo>
                    <a:pt x="328" y="286"/>
                  </a:lnTo>
                  <a:lnTo>
                    <a:pt x="342" y="272"/>
                  </a:lnTo>
                  <a:lnTo>
                    <a:pt x="364" y="250"/>
                  </a:lnTo>
                  <a:lnTo>
                    <a:pt x="382" y="236"/>
                  </a:lnTo>
                  <a:lnTo>
                    <a:pt x="388" y="230"/>
                  </a:lnTo>
                  <a:lnTo>
                    <a:pt x="388" y="230"/>
                  </a:lnTo>
                  <a:lnTo>
                    <a:pt x="394" y="228"/>
                  </a:lnTo>
                  <a:lnTo>
                    <a:pt x="394" y="228"/>
                  </a:lnTo>
                  <a:lnTo>
                    <a:pt x="400" y="228"/>
                  </a:lnTo>
                  <a:lnTo>
                    <a:pt x="410" y="228"/>
                  </a:lnTo>
                  <a:lnTo>
                    <a:pt x="414" y="232"/>
                  </a:lnTo>
                  <a:lnTo>
                    <a:pt x="418" y="236"/>
                  </a:lnTo>
                  <a:lnTo>
                    <a:pt x="422" y="242"/>
                  </a:lnTo>
                  <a:lnTo>
                    <a:pt x="424" y="252"/>
                  </a:lnTo>
                  <a:lnTo>
                    <a:pt x="432" y="416"/>
                  </a:lnTo>
                  <a:lnTo>
                    <a:pt x="432" y="418"/>
                  </a:lnTo>
                  <a:lnTo>
                    <a:pt x="432" y="418"/>
                  </a:lnTo>
                  <a:lnTo>
                    <a:pt x="432" y="418"/>
                  </a:lnTo>
                  <a:lnTo>
                    <a:pt x="434" y="422"/>
                  </a:lnTo>
                  <a:lnTo>
                    <a:pt x="434" y="422"/>
                  </a:lnTo>
                  <a:lnTo>
                    <a:pt x="434" y="426"/>
                  </a:lnTo>
                  <a:lnTo>
                    <a:pt x="436" y="428"/>
                  </a:lnTo>
                  <a:lnTo>
                    <a:pt x="440" y="432"/>
                  </a:lnTo>
                  <a:lnTo>
                    <a:pt x="444" y="434"/>
                  </a:lnTo>
                  <a:lnTo>
                    <a:pt x="444" y="434"/>
                  </a:lnTo>
                  <a:lnTo>
                    <a:pt x="450" y="432"/>
                  </a:lnTo>
                  <a:lnTo>
                    <a:pt x="452" y="428"/>
                  </a:lnTo>
                  <a:lnTo>
                    <a:pt x="454" y="420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60" y="368"/>
                  </a:lnTo>
                  <a:lnTo>
                    <a:pt x="468" y="298"/>
                  </a:lnTo>
                  <a:lnTo>
                    <a:pt x="476" y="230"/>
                  </a:lnTo>
                  <a:lnTo>
                    <a:pt x="482" y="204"/>
                  </a:lnTo>
                  <a:lnTo>
                    <a:pt x="488" y="188"/>
                  </a:lnTo>
                  <a:lnTo>
                    <a:pt x="488" y="188"/>
                  </a:lnTo>
                  <a:lnTo>
                    <a:pt x="496" y="168"/>
                  </a:lnTo>
                  <a:lnTo>
                    <a:pt x="502" y="148"/>
                  </a:lnTo>
                  <a:lnTo>
                    <a:pt x="506" y="132"/>
                  </a:lnTo>
                  <a:lnTo>
                    <a:pt x="508" y="114"/>
                  </a:lnTo>
                  <a:lnTo>
                    <a:pt x="510" y="100"/>
                  </a:lnTo>
                  <a:lnTo>
                    <a:pt x="508" y="86"/>
                  </a:lnTo>
                  <a:lnTo>
                    <a:pt x="508" y="74"/>
                  </a:lnTo>
                  <a:lnTo>
                    <a:pt x="504" y="62"/>
                  </a:lnTo>
                  <a:lnTo>
                    <a:pt x="498" y="42"/>
                  </a:lnTo>
                  <a:lnTo>
                    <a:pt x="488" y="26"/>
                  </a:lnTo>
                  <a:lnTo>
                    <a:pt x="476" y="12"/>
                  </a:lnTo>
                  <a:lnTo>
                    <a:pt x="466" y="4"/>
                  </a:lnTo>
                  <a:lnTo>
                    <a:pt x="466" y="4"/>
                  </a:lnTo>
                  <a:close/>
                </a:path>
              </a:pathLst>
            </a:custGeom>
            <a:solidFill>
              <a:srgbClr val="409C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26427" y="5015836"/>
              <a:ext cx="2083014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用于实现消毒车的前后左右的运动。</a:t>
              </a:r>
              <a:endParaRPr lang="en-US" altLang="zh-CN" sz="20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 64"/>
          <p:cNvGrpSpPr/>
          <p:nvPr/>
        </p:nvGrpSpPr>
        <p:grpSpPr>
          <a:xfrm>
            <a:off x="3270280" y="3467099"/>
            <a:ext cx="2841538" cy="720295"/>
            <a:chOff x="3046442" y="3471861"/>
            <a:chExt cx="3052676" cy="720295"/>
          </a:xfrm>
          <a:solidFill>
            <a:srgbClr val="185C99"/>
          </a:solidFill>
        </p:grpSpPr>
        <p:grpSp>
          <p:nvGrpSpPr>
            <p:cNvPr id="30" name="组 26"/>
            <p:cNvGrpSpPr/>
            <p:nvPr/>
          </p:nvGrpSpPr>
          <p:grpSpPr>
            <a:xfrm rot="10800000">
              <a:off x="3046442" y="3471861"/>
              <a:ext cx="3052676" cy="720295"/>
              <a:chOff x="0" y="2743200"/>
              <a:chExt cx="2806262" cy="662152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三角形 29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3980647" y="3523187"/>
              <a:ext cx="1184270" cy="36830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碰撞检测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4374829" y="4230488"/>
            <a:ext cx="809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4800" b="1" dirty="0">
                <a:solidFill>
                  <a:srgbClr val="445469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rgbClr val="445469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507916" y="1089192"/>
            <a:ext cx="2954808" cy="2399665"/>
            <a:chOff x="3507916" y="1089192"/>
            <a:chExt cx="2954808" cy="2399665"/>
          </a:xfrm>
        </p:grpSpPr>
        <p:sp>
          <p:nvSpPr>
            <p:cNvPr id="28" name="Freeform 7"/>
            <p:cNvSpPr/>
            <p:nvPr/>
          </p:nvSpPr>
          <p:spPr bwMode="auto">
            <a:xfrm rot="2557485">
              <a:off x="5844388" y="1188331"/>
              <a:ext cx="618336" cy="591664"/>
            </a:xfrm>
            <a:custGeom>
              <a:avLst/>
              <a:gdLst>
                <a:gd name="T0" fmla="*/ 438 w 510"/>
                <a:gd name="T1" fmla="*/ 48 h 488"/>
                <a:gd name="T2" fmla="*/ 396 w 510"/>
                <a:gd name="T3" fmla="*/ 116 h 488"/>
                <a:gd name="T4" fmla="*/ 362 w 510"/>
                <a:gd name="T5" fmla="*/ 88 h 488"/>
                <a:gd name="T6" fmla="*/ 334 w 510"/>
                <a:gd name="T7" fmla="*/ 64 h 488"/>
                <a:gd name="T8" fmla="*/ 304 w 510"/>
                <a:gd name="T9" fmla="*/ 40 h 488"/>
                <a:gd name="T10" fmla="*/ 274 w 510"/>
                <a:gd name="T11" fmla="*/ 24 h 488"/>
                <a:gd name="T12" fmla="*/ 242 w 510"/>
                <a:gd name="T13" fmla="*/ 16 h 488"/>
                <a:gd name="T14" fmla="*/ 206 w 510"/>
                <a:gd name="T15" fmla="*/ 14 h 488"/>
                <a:gd name="T16" fmla="*/ 198 w 510"/>
                <a:gd name="T17" fmla="*/ 16 h 488"/>
                <a:gd name="T18" fmla="*/ 188 w 510"/>
                <a:gd name="T19" fmla="*/ 20 h 488"/>
                <a:gd name="T20" fmla="*/ 178 w 510"/>
                <a:gd name="T21" fmla="*/ 34 h 488"/>
                <a:gd name="T22" fmla="*/ 166 w 510"/>
                <a:gd name="T23" fmla="*/ 70 h 488"/>
                <a:gd name="T24" fmla="*/ 152 w 510"/>
                <a:gd name="T25" fmla="*/ 96 h 488"/>
                <a:gd name="T26" fmla="*/ 148 w 510"/>
                <a:gd name="T27" fmla="*/ 98 h 488"/>
                <a:gd name="T28" fmla="*/ 128 w 510"/>
                <a:gd name="T29" fmla="*/ 100 h 488"/>
                <a:gd name="T30" fmla="*/ 78 w 510"/>
                <a:gd name="T31" fmla="*/ 96 h 488"/>
                <a:gd name="T32" fmla="*/ 54 w 510"/>
                <a:gd name="T33" fmla="*/ 100 h 488"/>
                <a:gd name="T34" fmla="*/ 42 w 510"/>
                <a:gd name="T35" fmla="*/ 110 h 488"/>
                <a:gd name="T36" fmla="*/ 38 w 510"/>
                <a:gd name="T37" fmla="*/ 118 h 488"/>
                <a:gd name="T38" fmla="*/ 26 w 510"/>
                <a:gd name="T39" fmla="*/ 168 h 488"/>
                <a:gd name="T40" fmla="*/ 28 w 510"/>
                <a:gd name="T41" fmla="*/ 218 h 488"/>
                <a:gd name="T42" fmla="*/ 44 w 510"/>
                <a:gd name="T43" fmla="*/ 268 h 488"/>
                <a:gd name="T44" fmla="*/ 74 w 510"/>
                <a:gd name="T45" fmla="*/ 314 h 488"/>
                <a:gd name="T46" fmla="*/ 96 w 510"/>
                <a:gd name="T47" fmla="*/ 342 h 488"/>
                <a:gd name="T48" fmla="*/ 122 w 510"/>
                <a:gd name="T49" fmla="*/ 378 h 488"/>
                <a:gd name="T50" fmla="*/ 50 w 510"/>
                <a:gd name="T51" fmla="*/ 416 h 488"/>
                <a:gd name="T52" fmla="*/ 34 w 510"/>
                <a:gd name="T53" fmla="*/ 426 h 488"/>
                <a:gd name="T54" fmla="*/ 10 w 510"/>
                <a:gd name="T55" fmla="*/ 446 h 488"/>
                <a:gd name="T56" fmla="*/ 0 w 510"/>
                <a:gd name="T57" fmla="*/ 464 h 488"/>
                <a:gd name="T58" fmla="*/ 2 w 510"/>
                <a:gd name="T59" fmla="*/ 472 h 488"/>
                <a:gd name="T60" fmla="*/ 10 w 510"/>
                <a:gd name="T61" fmla="*/ 480 h 488"/>
                <a:gd name="T62" fmla="*/ 22 w 510"/>
                <a:gd name="T63" fmla="*/ 486 h 488"/>
                <a:gd name="T64" fmla="*/ 38 w 510"/>
                <a:gd name="T65" fmla="*/ 488 h 488"/>
                <a:gd name="T66" fmla="*/ 62 w 510"/>
                <a:gd name="T67" fmla="*/ 482 h 488"/>
                <a:gd name="T68" fmla="*/ 128 w 510"/>
                <a:gd name="T69" fmla="*/ 446 h 488"/>
                <a:gd name="T70" fmla="*/ 214 w 510"/>
                <a:gd name="T71" fmla="*/ 386 h 488"/>
                <a:gd name="T72" fmla="*/ 310 w 510"/>
                <a:gd name="T73" fmla="*/ 302 h 488"/>
                <a:gd name="T74" fmla="*/ 358 w 510"/>
                <a:gd name="T75" fmla="*/ 254 h 488"/>
                <a:gd name="T76" fmla="*/ 436 w 510"/>
                <a:gd name="T77" fmla="*/ 166 h 488"/>
                <a:gd name="T78" fmla="*/ 488 w 510"/>
                <a:gd name="T79" fmla="*/ 92 h 488"/>
                <a:gd name="T80" fmla="*/ 508 w 510"/>
                <a:gd name="T81" fmla="*/ 50 h 488"/>
                <a:gd name="T82" fmla="*/ 510 w 510"/>
                <a:gd name="T83" fmla="*/ 30 h 488"/>
                <a:gd name="T84" fmla="*/ 510 w 510"/>
                <a:gd name="T85" fmla="*/ 22 h 488"/>
                <a:gd name="T86" fmla="*/ 500 w 510"/>
                <a:gd name="T87" fmla="*/ 6 h 488"/>
                <a:gd name="T88" fmla="*/ 492 w 510"/>
                <a:gd name="T89" fmla="*/ 0 h 488"/>
                <a:gd name="T90" fmla="*/ 478 w 510"/>
                <a:gd name="T91" fmla="*/ 2 h 488"/>
                <a:gd name="T92" fmla="*/ 458 w 510"/>
                <a:gd name="T93" fmla="*/ 20 h 488"/>
                <a:gd name="T94" fmla="*/ 438 w 510"/>
                <a:gd name="T95" fmla="*/ 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0" h="488">
                  <a:moveTo>
                    <a:pt x="438" y="48"/>
                  </a:moveTo>
                  <a:lnTo>
                    <a:pt x="438" y="48"/>
                  </a:lnTo>
                  <a:lnTo>
                    <a:pt x="416" y="80"/>
                  </a:lnTo>
                  <a:lnTo>
                    <a:pt x="396" y="116"/>
                  </a:lnTo>
                  <a:lnTo>
                    <a:pt x="396" y="116"/>
                  </a:lnTo>
                  <a:lnTo>
                    <a:pt x="362" y="88"/>
                  </a:lnTo>
                  <a:lnTo>
                    <a:pt x="334" y="64"/>
                  </a:lnTo>
                  <a:lnTo>
                    <a:pt x="334" y="64"/>
                  </a:lnTo>
                  <a:lnTo>
                    <a:pt x="318" y="52"/>
                  </a:lnTo>
                  <a:lnTo>
                    <a:pt x="304" y="40"/>
                  </a:lnTo>
                  <a:lnTo>
                    <a:pt x="288" y="32"/>
                  </a:lnTo>
                  <a:lnTo>
                    <a:pt x="274" y="24"/>
                  </a:lnTo>
                  <a:lnTo>
                    <a:pt x="258" y="18"/>
                  </a:lnTo>
                  <a:lnTo>
                    <a:pt x="242" y="16"/>
                  </a:lnTo>
                  <a:lnTo>
                    <a:pt x="224" y="14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198" y="16"/>
                  </a:lnTo>
                  <a:lnTo>
                    <a:pt x="192" y="18"/>
                  </a:lnTo>
                  <a:lnTo>
                    <a:pt x="188" y="20"/>
                  </a:lnTo>
                  <a:lnTo>
                    <a:pt x="184" y="24"/>
                  </a:lnTo>
                  <a:lnTo>
                    <a:pt x="178" y="34"/>
                  </a:lnTo>
                  <a:lnTo>
                    <a:pt x="174" y="44"/>
                  </a:lnTo>
                  <a:lnTo>
                    <a:pt x="166" y="70"/>
                  </a:lnTo>
                  <a:lnTo>
                    <a:pt x="160" y="84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98"/>
                  </a:lnTo>
                  <a:lnTo>
                    <a:pt x="142" y="100"/>
                  </a:lnTo>
                  <a:lnTo>
                    <a:pt x="128" y="100"/>
                  </a:lnTo>
                  <a:lnTo>
                    <a:pt x="96" y="98"/>
                  </a:lnTo>
                  <a:lnTo>
                    <a:pt x="78" y="96"/>
                  </a:lnTo>
                  <a:lnTo>
                    <a:pt x="62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2" y="110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0" y="142"/>
                  </a:lnTo>
                  <a:lnTo>
                    <a:pt x="26" y="168"/>
                  </a:lnTo>
                  <a:lnTo>
                    <a:pt x="24" y="194"/>
                  </a:lnTo>
                  <a:lnTo>
                    <a:pt x="28" y="218"/>
                  </a:lnTo>
                  <a:lnTo>
                    <a:pt x="34" y="244"/>
                  </a:lnTo>
                  <a:lnTo>
                    <a:pt x="44" y="268"/>
                  </a:lnTo>
                  <a:lnTo>
                    <a:pt x="56" y="292"/>
                  </a:lnTo>
                  <a:lnTo>
                    <a:pt x="74" y="314"/>
                  </a:lnTo>
                  <a:lnTo>
                    <a:pt x="74" y="314"/>
                  </a:lnTo>
                  <a:lnTo>
                    <a:pt x="96" y="342"/>
                  </a:lnTo>
                  <a:lnTo>
                    <a:pt x="122" y="378"/>
                  </a:lnTo>
                  <a:lnTo>
                    <a:pt x="122" y="378"/>
                  </a:lnTo>
                  <a:lnTo>
                    <a:pt x="86" y="398"/>
                  </a:lnTo>
                  <a:lnTo>
                    <a:pt x="50" y="416"/>
                  </a:lnTo>
                  <a:lnTo>
                    <a:pt x="50" y="416"/>
                  </a:lnTo>
                  <a:lnTo>
                    <a:pt x="34" y="426"/>
                  </a:lnTo>
                  <a:lnTo>
                    <a:pt x="22" y="436"/>
                  </a:lnTo>
                  <a:lnTo>
                    <a:pt x="10" y="446"/>
                  </a:lnTo>
                  <a:lnTo>
                    <a:pt x="4" y="456"/>
                  </a:lnTo>
                  <a:lnTo>
                    <a:pt x="0" y="464"/>
                  </a:lnTo>
                  <a:lnTo>
                    <a:pt x="0" y="468"/>
                  </a:lnTo>
                  <a:lnTo>
                    <a:pt x="2" y="472"/>
                  </a:lnTo>
                  <a:lnTo>
                    <a:pt x="4" y="476"/>
                  </a:lnTo>
                  <a:lnTo>
                    <a:pt x="10" y="480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30" y="488"/>
                  </a:lnTo>
                  <a:lnTo>
                    <a:pt x="38" y="488"/>
                  </a:lnTo>
                  <a:lnTo>
                    <a:pt x="50" y="486"/>
                  </a:lnTo>
                  <a:lnTo>
                    <a:pt x="62" y="482"/>
                  </a:lnTo>
                  <a:lnTo>
                    <a:pt x="92" y="468"/>
                  </a:lnTo>
                  <a:lnTo>
                    <a:pt x="128" y="446"/>
                  </a:lnTo>
                  <a:lnTo>
                    <a:pt x="170" y="420"/>
                  </a:lnTo>
                  <a:lnTo>
                    <a:pt x="214" y="386"/>
                  </a:lnTo>
                  <a:lnTo>
                    <a:pt x="262" y="346"/>
                  </a:lnTo>
                  <a:lnTo>
                    <a:pt x="310" y="302"/>
                  </a:lnTo>
                  <a:lnTo>
                    <a:pt x="310" y="302"/>
                  </a:lnTo>
                  <a:lnTo>
                    <a:pt x="358" y="254"/>
                  </a:lnTo>
                  <a:lnTo>
                    <a:pt x="400" y="208"/>
                  </a:lnTo>
                  <a:lnTo>
                    <a:pt x="436" y="166"/>
                  </a:lnTo>
                  <a:lnTo>
                    <a:pt x="464" y="126"/>
                  </a:lnTo>
                  <a:lnTo>
                    <a:pt x="488" y="92"/>
                  </a:lnTo>
                  <a:lnTo>
                    <a:pt x="502" y="62"/>
                  </a:lnTo>
                  <a:lnTo>
                    <a:pt x="508" y="50"/>
                  </a:lnTo>
                  <a:lnTo>
                    <a:pt x="510" y="40"/>
                  </a:lnTo>
                  <a:lnTo>
                    <a:pt x="510" y="30"/>
                  </a:lnTo>
                  <a:lnTo>
                    <a:pt x="510" y="22"/>
                  </a:lnTo>
                  <a:lnTo>
                    <a:pt x="510" y="22"/>
                  </a:lnTo>
                  <a:lnTo>
                    <a:pt x="504" y="10"/>
                  </a:lnTo>
                  <a:lnTo>
                    <a:pt x="500" y="6"/>
                  </a:lnTo>
                  <a:lnTo>
                    <a:pt x="496" y="2"/>
                  </a:lnTo>
                  <a:lnTo>
                    <a:pt x="492" y="0"/>
                  </a:lnTo>
                  <a:lnTo>
                    <a:pt x="488" y="0"/>
                  </a:lnTo>
                  <a:lnTo>
                    <a:pt x="478" y="2"/>
                  </a:lnTo>
                  <a:lnTo>
                    <a:pt x="468" y="10"/>
                  </a:lnTo>
                  <a:lnTo>
                    <a:pt x="458" y="20"/>
                  </a:lnTo>
                  <a:lnTo>
                    <a:pt x="448" y="32"/>
                  </a:lnTo>
                  <a:lnTo>
                    <a:pt x="438" y="48"/>
                  </a:lnTo>
                  <a:lnTo>
                    <a:pt x="438" y="48"/>
                  </a:lnTo>
                  <a:close/>
                </a:path>
              </a:pathLst>
            </a:custGeom>
            <a:solidFill>
              <a:srgbClr val="185C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507916" y="1089192"/>
              <a:ext cx="2277519" cy="2399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用于检测玩家是否和场景内的物体或者病毒发生了碰撞。运用了</a:t>
              </a: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Box Collider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 42"/>
          <p:cNvGrpSpPr/>
          <p:nvPr/>
        </p:nvGrpSpPr>
        <p:grpSpPr>
          <a:xfrm>
            <a:off x="6110187" y="3277364"/>
            <a:ext cx="2841538" cy="720295"/>
            <a:chOff x="0" y="2743200"/>
            <a:chExt cx="2806262" cy="662152"/>
          </a:xfrm>
          <a:solidFill>
            <a:srgbClr val="7C7A85"/>
          </a:solidFill>
        </p:grpSpPr>
        <p:grpSp>
          <p:nvGrpSpPr>
            <p:cNvPr id="39" name="组 47"/>
            <p:cNvGrpSpPr/>
            <p:nvPr/>
          </p:nvGrpSpPr>
          <p:grpSpPr>
            <a:xfrm>
              <a:off x="0" y="2743200"/>
              <a:ext cx="2806262" cy="662152"/>
              <a:chOff x="0" y="2743200"/>
              <a:chExt cx="2806262" cy="662152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三角形 50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972303" y="2979685"/>
              <a:ext cx="861659" cy="33857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小地图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7057735" y="2311325"/>
            <a:ext cx="809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4800" b="1" dirty="0">
                <a:solidFill>
                  <a:srgbClr val="445469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rgbClr val="445469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32487" y="4152687"/>
            <a:ext cx="2083014" cy="2497457"/>
            <a:chOff x="6632487" y="4152687"/>
            <a:chExt cx="2083014" cy="2497457"/>
          </a:xfrm>
        </p:grpSpPr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7447916" y="4152687"/>
              <a:ext cx="466478" cy="677384"/>
            </a:xfrm>
            <a:custGeom>
              <a:avLst/>
              <a:gdLst>
                <a:gd name="T0" fmla="*/ 236 w 376"/>
                <a:gd name="T1" fmla="*/ 352 h 546"/>
                <a:gd name="T2" fmla="*/ 154 w 376"/>
                <a:gd name="T3" fmla="*/ 276 h 546"/>
                <a:gd name="T4" fmla="*/ 188 w 376"/>
                <a:gd name="T5" fmla="*/ 170 h 546"/>
                <a:gd name="T6" fmla="*/ 188 w 376"/>
                <a:gd name="T7" fmla="*/ 268 h 546"/>
                <a:gd name="T8" fmla="*/ 376 w 376"/>
                <a:gd name="T9" fmla="*/ 238 h 546"/>
                <a:gd name="T10" fmla="*/ 338 w 376"/>
                <a:gd name="T11" fmla="*/ 306 h 546"/>
                <a:gd name="T12" fmla="*/ 334 w 376"/>
                <a:gd name="T13" fmla="*/ 322 h 546"/>
                <a:gd name="T14" fmla="*/ 322 w 376"/>
                <a:gd name="T15" fmla="*/ 350 h 546"/>
                <a:gd name="T16" fmla="*/ 306 w 376"/>
                <a:gd name="T17" fmla="*/ 376 h 546"/>
                <a:gd name="T18" fmla="*/ 284 w 376"/>
                <a:gd name="T19" fmla="*/ 398 h 546"/>
                <a:gd name="T20" fmla="*/ 274 w 376"/>
                <a:gd name="T21" fmla="*/ 546 h 546"/>
                <a:gd name="T22" fmla="*/ 68 w 376"/>
                <a:gd name="T23" fmla="*/ 408 h 546"/>
                <a:gd name="T24" fmla="*/ 54 w 376"/>
                <a:gd name="T25" fmla="*/ 396 h 546"/>
                <a:gd name="T26" fmla="*/ 28 w 376"/>
                <a:gd name="T27" fmla="*/ 366 h 546"/>
                <a:gd name="T28" fmla="*/ 10 w 376"/>
                <a:gd name="T29" fmla="*/ 332 h 546"/>
                <a:gd name="T30" fmla="*/ 2 w 376"/>
                <a:gd name="T31" fmla="*/ 292 h 546"/>
                <a:gd name="T32" fmla="*/ 0 w 376"/>
                <a:gd name="T33" fmla="*/ 272 h 546"/>
                <a:gd name="T34" fmla="*/ 4 w 376"/>
                <a:gd name="T35" fmla="*/ 232 h 546"/>
                <a:gd name="T36" fmla="*/ 18 w 376"/>
                <a:gd name="T37" fmla="*/ 196 h 546"/>
                <a:gd name="T38" fmla="*/ 40 w 376"/>
                <a:gd name="T39" fmla="*/ 162 h 546"/>
                <a:gd name="T40" fmla="*/ 68 w 376"/>
                <a:gd name="T41" fmla="*/ 136 h 546"/>
                <a:gd name="T42" fmla="*/ 274 w 376"/>
                <a:gd name="T43" fmla="*/ 0 h 546"/>
                <a:gd name="T44" fmla="*/ 274 w 376"/>
                <a:gd name="T45" fmla="*/ 136 h 546"/>
                <a:gd name="T46" fmla="*/ 296 w 376"/>
                <a:gd name="T47" fmla="*/ 156 h 546"/>
                <a:gd name="T48" fmla="*/ 314 w 376"/>
                <a:gd name="T49" fmla="*/ 180 h 546"/>
                <a:gd name="T50" fmla="*/ 328 w 376"/>
                <a:gd name="T51" fmla="*/ 208 h 546"/>
                <a:gd name="T52" fmla="*/ 338 w 376"/>
                <a:gd name="T53" fmla="*/ 238 h 546"/>
                <a:gd name="T54" fmla="*/ 308 w 376"/>
                <a:gd name="T55" fmla="*/ 272 h 546"/>
                <a:gd name="T56" fmla="*/ 306 w 376"/>
                <a:gd name="T57" fmla="*/ 258 h 546"/>
                <a:gd name="T58" fmla="*/ 302 w 376"/>
                <a:gd name="T59" fmla="*/ 232 h 546"/>
                <a:gd name="T60" fmla="*/ 290 w 376"/>
                <a:gd name="T61" fmla="*/ 208 h 546"/>
                <a:gd name="T62" fmla="*/ 276 w 376"/>
                <a:gd name="T63" fmla="*/ 186 h 546"/>
                <a:gd name="T64" fmla="*/ 258 w 376"/>
                <a:gd name="T65" fmla="*/ 166 h 546"/>
                <a:gd name="T66" fmla="*/ 236 w 376"/>
                <a:gd name="T67" fmla="*/ 152 h 546"/>
                <a:gd name="T68" fmla="*/ 212 w 376"/>
                <a:gd name="T69" fmla="*/ 142 h 546"/>
                <a:gd name="T70" fmla="*/ 184 w 376"/>
                <a:gd name="T71" fmla="*/ 136 h 546"/>
                <a:gd name="T72" fmla="*/ 170 w 376"/>
                <a:gd name="T73" fmla="*/ 136 h 546"/>
                <a:gd name="T74" fmla="*/ 144 w 376"/>
                <a:gd name="T75" fmla="*/ 138 h 546"/>
                <a:gd name="T76" fmla="*/ 118 w 376"/>
                <a:gd name="T77" fmla="*/ 146 h 546"/>
                <a:gd name="T78" fmla="*/ 94 w 376"/>
                <a:gd name="T79" fmla="*/ 158 h 546"/>
                <a:gd name="T80" fmla="*/ 74 w 376"/>
                <a:gd name="T81" fmla="*/ 176 h 546"/>
                <a:gd name="T82" fmla="*/ 58 w 376"/>
                <a:gd name="T83" fmla="*/ 196 h 546"/>
                <a:gd name="T84" fmla="*/ 44 w 376"/>
                <a:gd name="T85" fmla="*/ 220 h 546"/>
                <a:gd name="T86" fmla="*/ 36 w 376"/>
                <a:gd name="T87" fmla="*/ 244 h 546"/>
                <a:gd name="T88" fmla="*/ 34 w 376"/>
                <a:gd name="T89" fmla="*/ 272 h 546"/>
                <a:gd name="T90" fmla="*/ 34 w 376"/>
                <a:gd name="T91" fmla="*/ 286 h 546"/>
                <a:gd name="T92" fmla="*/ 40 w 376"/>
                <a:gd name="T93" fmla="*/ 312 h 546"/>
                <a:gd name="T94" fmla="*/ 50 w 376"/>
                <a:gd name="T95" fmla="*/ 338 h 546"/>
                <a:gd name="T96" fmla="*/ 66 w 376"/>
                <a:gd name="T97" fmla="*/ 360 h 546"/>
                <a:gd name="T98" fmla="*/ 84 w 376"/>
                <a:gd name="T99" fmla="*/ 378 h 546"/>
                <a:gd name="T100" fmla="*/ 106 w 376"/>
                <a:gd name="T101" fmla="*/ 392 h 546"/>
                <a:gd name="T102" fmla="*/ 130 w 376"/>
                <a:gd name="T103" fmla="*/ 402 h 546"/>
                <a:gd name="T104" fmla="*/ 156 w 376"/>
                <a:gd name="T105" fmla="*/ 408 h 546"/>
                <a:gd name="T106" fmla="*/ 170 w 376"/>
                <a:gd name="T107" fmla="*/ 408 h 546"/>
                <a:gd name="T108" fmla="*/ 198 w 376"/>
                <a:gd name="T109" fmla="*/ 406 h 546"/>
                <a:gd name="T110" fmla="*/ 224 w 376"/>
                <a:gd name="T111" fmla="*/ 398 h 546"/>
                <a:gd name="T112" fmla="*/ 248 w 376"/>
                <a:gd name="T113" fmla="*/ 386 h 546"/>
                <a:gd name="T114" fmla="*/ 268 w 376"/>
                <a:gd name="T115" fmla="*/ 368 h 546"/>
                <a:gd name="T116" fmla="*/ 284 w 376"/>
                <a:gd name="T117" fmla="*/ 348 h 546"/>
                <a:gd name="T118" fmla="*/ 296 w 376"/>
                <a:gd name="T119" fmla="*/ 326 h 546"/>
                <a:gd name="T120" fmla="*/ 304 w 376"/>
                <a:gd name="T121" fmla="*/ 300 h 546"/>
                <a:gd name="T122" fmla="*/ 308 w 376"/>
                <a:gd name="T123" fmla="*/ 27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6" h="546">
                  <a:moveTo>
                    <a:pt x="188" y="268"/>
                  </a:moveTo>
                  <a:lnTo>
                    <a:pt x="236" y="352"/>
                  </a:lnTo>
                  <a:lnTo>
                    <a:pt x="208" y="370"/>
                  </a:lnTo>
                  <a:lnTo>
                    <a:pt x="154" y="276"/>
                  </a:lnTo>
                  <a:lnTo>
                    <a:pt x="154" y="170"/>
                  </a:lnTo>
                  <a:lnTo>
                    <a:pt x="188" y="170"/>
                  </a:lnTo>
                  <a:lnTo>
                    <a:pt x="188" y="268"/>
                  </a:lnTo>
                  <a:lnTo>
                    <a:pt x="188" y="268"/>
                  </a:lnTo>
                  <a:lnTo>
                    <a:pt x="188" y="268"/>
                  </a:lnTo>
                  <a:close/>
                  <a:moveTo>
                    <a:pt x="376" y="238"/>
                  </a:moveTo>
                  <a:lnTo>
                    <a:pt x="376" y="306"/>
                  </a:lnTo>
                  <a:lnTo>
                    <a:pt x="338" y="306"/>
                  </a:lnTo>
                  <a:lnTo>
                    <a:pt x="338" y="306"/>
                  </a:lnTo>
                  <a:lnTo>
                    <a:pt x="334" y="322"/>
                  </a:lnTo>
                  <a:lnTo>
                    <a:pt x="328" y="336"/>
                  </a:lnTo>
                  <a:lnTo>
                    <a:pt x="322" y="350"/>
                  </a:lnTo>
                  <a:lnTo>
                    <a:pt x="314" y="364"/>
                  </a:lnTo>
                  <a:lnTo>
                    <a:pt x="306" y="376"/>
                  </a:lnTo>
                  <a:lnTo>
                    <a:pt x="296" y="388"/>
                  </a:lnTo>
                  <a:lnTo>
                    <a:pt x="284" y="398"/>
                  </a:lnTo>
                  <a:lnTo>
                    <a:pt x="274" y="408"/>
                  </a:lnTo>
                  <a:lnTo>
                    <a:pt x="274" y="546"/>
                  </a:lnTo>
                  <a:lnTo>
                    <a:pt x="68" y="546"/>
                  </a:lnTo>
                  <a:lnTo>
                    <a:pt x="68" y="408"/>
                  </a:lnTo>
                  <a:lnTo>
                    <a:pt x="68" y="408"/>
                  </a:lnTo>
                  <a:lnTo>
                    <a:pt x="54" y="396"/>
                  </a:lnTo>
                  <a:lnTo>
                    <a:pt x="40" y="382"/>
                  </a:lnTo>
                  <a:lnTo>
                    <a:pt x="28" y="366"/>
                  </a:lnTo>
                  <a:lnTo>
                    <a:pt x="18" y="350"/>
                  </a:lnTo>
                  <a:lnTo>
                    <a:pt x="10" y="332"/>
                  </a:lnTo>
                  <a:lnTo>
                    <a:pt x="4" y="312"/>
                  </a:lnTo>
                  <a:lnTo>
                    <a:pt x="2" y="29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2" y="252"/>
                  </a:lnTo>
                  <a:lnTo>
                    <a:pt x="4" y="232"/>
                  </a:lnTo>
                  <a:lnTo>
                    <a:pt x="10" y="212"/>
                  </a:lnTo>
                  <a:lnTo>
                    <a:pt x="18" y="196"/>
                  </a:lnTo>
                  <a:lnTo>
                    <a:pt x="28" y="178"/>
                  </a:lnTo>
                  <a:lnTo>
                    <a:pt x="40" y="162"/>
                  </a:lnTo>
                  <a:lnTo>
                    <a:pt x="54" y="148"/>
                  </a:lnTo>
                  <a:lnTo>
                    <a:pt x="68" y="136"/>
                  </a:lnTo>
                  <a:lnTo>
                    <a:pt x="68" y="0"/>
                  </a:lnTo>
                  <a:lnTo>
                    <a:pt x="274" y="0"/>
                  </a:lnTo>
                  <a:lnTo>
                    <a:pt x="274" y="136"/>
                  </a:lnTo>
                  <a:lnTo>
                    <a:pt x="274" y="136"/>
                  </a:lnTo>
                  <a:lnTo>
                    <a:pt x="284" y="146"/>
                  </a:lnTo>
                  <a:lnTo>
                    <a:pt x="296" y="156"/>
                  </a:lnTo>
                  <a:lnTo>
                    <a:pt x="306" y="168"/>
                  </a:lnTo>
                  <a:lnTo>
                    <a:pt x="314" y="180"/>
                  </a:lnTo>
                  <a:lnTo>
                    <a:pt x="322" y="194"/>
                  </a:lnTo>
                  <a:lnTo>
                    <a:pt x="328" y="208"/>
                  </a:lnTo>
                  <a:lnTo>
                    <a:pt x="334" y="222"/>
                  </a:lnTo>
                  <a:lnTo>
                    <a:pt x="338" y="238"/>
                  </a:lnTo>
                  <a:lnTo>
                    <a:pt x="376" y="238"/>
                  </a:lnTo>
                  <a:close/>
                  <a:moveTo>
                    <a:pt x="308" y="272"/>
                  </a:moveTo>
                  <a:lnTo>
                    <a:pt x="308" y="272"/>
                  </a:lnTo>
                  <a:lnTo>
                    <a:pt x="306" y="258"/>
                  </a:lnTo>
                  <a:lnTo>
                    <a:pt x="304" y="244"/>
                  </a:lnTo>
                  <a:lnTo>
                    <a:pt x="302" y="232"/>
                  </a:lnTo>
                  <a:lnTo>
                    <a:pt x="296" y="220"/>
                  </a:lnTo>
                  <a:lnTo>
                    <a:pt x="290" y="208"/>
                  </a:lnTo>
                  <a:lnTo>
                    <a:pt x="284" y="196"/>
                  </a:lnTo>
                  <a:lnTo>
                    <a:pt x="276" y="186"/>
                  </a:lnTo>
                  <a:lnTo>
                    <a:pt x="268" y="176"/>
                  </a:lnTo>
                  <a:lnTo>
                    <a:pt x="258" y="166"/>
                  </a:lnTo>
                  <a:lnTo>
                    <a:pt x="248" y="158"/>
                  </a:lnTo>
                  <a:lnTo>
                    <a:pt x="236" y="152"/>
                  </a:lnTo>
                  <a:lnTo>
                    <a:pt x="224" y="146"/>
                  </a:lnTo>
                  <a:lnTo>
                    <a:pt x="212" y="142"/>
                  </a:lnTo>
                  <a:lnTo>
                    <a:pt x="198" y="138"/>
                  </a:lnTo>
                  <a:lnTo>
                    <a:pt x="184" y="136"/>
                  </a:lnTo>
                  <a:lnTo>
                    <a:pt x="170" y="136"/>
                  </a:lnTo>
                  <a:lnTo>
                    <a:pt x="170" y="136"/>
                  </a:lnTo>
                  <a:lnTo>
                    <a:pt x="156" y="136"/>
                  </a:lnTo>
                  <a:lnTo>
                    <a:pt x="144" y="138"/>
                  </a:lnTo>
                  <a:lnTo>
                    <a:pt x="130" y="142"/>
                  </a:lnTo>
                  <a:lnTo>
                    <a:pt x="118" y="146"/>
                  </a:lnTo>
                  <a:lnTo>
                    <a:pt x="106" y="152"/>
                  </a:lnTo>
                  <a:lnTo>
                    <a:pt x="94" y="158"/>
                  </a:lnTo>
                  <a:lnTo>
                    <a:pt x="84" y="166"/>
                  </a:lnTo>
                  <a:lnTo>
                    <a:pt x="74" y="176"/>
                  </a:lnTo>
                  <a:lnTo>
                    <a:pt x="66" y="186"/>
                  </a:lnTo>
                  <a:lnTo>
                    <a:pt x="58" y="196"/>
                  </a:lnTo>
                  <a:lnTo>
                    <a:pt x="50" y="208"/>
                  </a:lnTo>
                  <a:lnTo>
                    <a:pt x="44" y="220"/>
                  </a:lnTo>
                  <a:lnTo>
                    <a:pt x="40" y="232"/>
                  </a:lnTo>
                  <a:lnTo>
                    <a:pt x="36" y="244"/>
                  </a:lnTo>
                  <a:lnTo>
                    <a:pt x="34" y="258"/>
                  </a:lnTo>
                  <a:lnTo>
                    <a:pt x="34" y="272"/>
                  </a:lnTo>
                  <a:lnTo>
                    <a:pt x="34" y="272"/>
                  </a:lnTo>
                  <a:lnTo>
                    <a:pt x="34" y="286"/>
                  </a:lnTo>
                  <a:lnTo>
                    <a:pt x="36" y="300"/>
                  </a:lnTo>
                  <a:lnTo>
                    <a:pt x="40" y="312"/>
                  </a:lnTo>
                  <a:lnTo>
                    <a:pt x="44" y="326"/>
                  </a:lnTo>
                  <a:lnTo>
                    <a:pt x="50" y="338"/>
                  </a:lnTo>
                  <a:lnTo>
                    <a:pt x="58" y="348"/>
                  </a:lnTo>
                  <a:lnTo>
                    <a:pt x="66" y="360"/>
                  </a:lnTo>
                  <a:lnTo>
                    <a:pt x="74" y="368"/>
                  </a:lnTo>
                  <a:lnTo>
                    <a:pt x="84" y="378"/>
                  </a:lnTo>
                  <a:lnTo>
                    <a:pt x="94" y="386"/>
                  </a:lnTo>
                  <a:lnTo>
                    <a:pt x="106" y="392"/>
                  </a:lnTo>
                  <a:lnTo>
                    <a:pt x="118" y="398"/>
                  </a:lnTo>
                  <a:lnTo>
                    <a:pt x="130" y="402"/>
                  </a:lnTo>
                  <a:lnTo>
                    <a:pt x="144" y="406"/>
                  </a:lnTo>
                  <a:lnTo>
                    <a:pt x="156" y="408"/>
                  </a:lnTo>
                  <a:lnTo>
                    <a:pt x="170" y="408"/>
                  </a:lnTo>
                  <a:lnTo>
                    <a:pt x="170" y="408"/>
                  </a:lnTo>
                  <a:lnTo>
                    <a:pt x="184" y="408"/>
                  </a:lnTo>
                  <a:lnTo>
                    <a:pt x="198" y="406"/>
                  </a:lnTo>
                  <a:lnTo>
                    <a:pt x="212" y="402"/>
                  </a:lnTo>
                  <a:lnTo>
                    <a:pt x="224" y="398"/>
                  </a:lnTo>
                  <a:lnTo>
                    <a:pt x="236" y="392"/>
                  </a:lnTo>
                  <a:lnTo>
                    <a:pt x="248" y="386"/>
                  </a:lnTo>
                  <a:lnTo>
                    <a:pt x="258" y="378"/>
                  </a:lnTo>
                  <a:lnTo>
                    <a:pt x="268" y="368"/>
                  </a:lnTo>
                  <a:lnTo>
                    <a:pt x="276" y="360"/>
                  </a:lnTo>
                  <a:lnTo>
                    <a:pt x="284" y="348"/>
                  </a:lnTo>
                  <a:lnTo>
                    <a:pt x="290" y="338"/>
                  </a:lnTo>
                  <a:lnTo>
                    <a:pt x="296" y="326"/>
                  </a:lnTo>
                  <a:lnTo>
                    <a:pt x="302" y="312"/>
                  </a:lnTo>
                  <a:lnTo>
                    <a:pt x="304" y="300"/>
                  </a:lnTo>
                  <a:lnTo>
                    <a:pt x="306" y="286"/>
                  </a:lnTo>
                  <a:lnTo>
                    <a:pt x="308" y="272"/>
                  </a:lnTo>
                  <a:lnTo>
                    <a:pt x="308" y="272"/>
                  </a:lnTo>
                  <a:close/>
                </a:path>
              </a:pathLst>
            </a:custGeom>
            <a:solidFill>
              <a:srgbClr val="7C7A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632487" y="4712124"/>
              <a:ext cx="2083014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用于玩家更好的观测自己周围的情况，以及更快的发现异样。</a:t>
              </a:r>
              <a:endParaRPr lang="en-US" altLang="zh-CN" sz="20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9996404" y="4175009"/>
            <a:ext cx="8098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4800" b="1" dirty="0">
                <a:solidFill>
                  <a:srgbClr val="445469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rgbClr val="445469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309689" y="1439720"/>
            <a:ext cx="2138512" cy="2029957"/>
            <a:chOff x="9309689" y="1439720"/>
            <a:chExt cx="2138512" cy="2029957"/>
          </a:xfrm>
        </p:grpSpPr>
        <p:sp>
          <p:nvSpPr>
            <p:cNvPr id="46" name="Freeform 34"/>
            <p:cNvSpPr/>
            <p:nvPr/>
          </p:nvSpPr>
          <p:spPr bwMode="auto">
            <a:xfrm>
              <a:off x="9996404" y="1439720"/>
              <a:ext cx="669258" cy="528616"/>
            </a:xfrm>
            <a:custGeom>
              <a:avLst/>
              <a:gdLst>
                <a:gd name="T0" fmla="*/ 550 w 552"/>
                <a:gd name="T1" fmla="*/ 176 h 436"/>
                <a:gd name="T2" fmla="*/ 432 w 552"/>
                <a:gd name="T3" fmla="*/ 26 h 436"/>
                <a:gd name="T4" fmla="*/ 432 w 552"/>
                <a:gd name="T5" fmla="*/ 26 h 436"/>
                <a:gd name="T6" fmla="*/ 428 w 552"/>
                <a:gd name="T7" fmla="*/ 22 h 436"/>
                <a:gd name="T8" fmla="*/ 428 w 552"/>
                <a:gd name="T9" fmla="*/ 22 h 436"/>
                <a:gd name="T10" fmla="*/ 418 w 552"/>
                <a:gd name="T11" fmla="*/ 14 h 436"/>
                <a:gd name="T12" fmla="*/ 408 w 552"/>
                <a:gd name="T13" fmla="*/ 6 h 436"/>
                <a:gd name="T14" fmla="*/ 394 w 552"/>
                <a:gd name="T15" fmla="*/ 2 h 436"/>
                <a:gd name="T16" fmla="*/ 380 w 552"/>
                <a:gd name="T17" fmla="*/ 0 h 436"/>
                <a:gd name="T18" fmla="*/ 348 w 552"/>
                <a:gd name="T19" fmla="*/ 0 h 436"/>
                <a:gd name="T20" fmla="*/ 348 w 552"/>
                <a:gd name="T21" fmla="*/ 0 h 436"/>
                <a:gd name="T22" fmla="*/ 344 w 552"/>
                <a:gd name="T23" fmla="*/ 12 h 436"/>
                <a:gd name="T24" fmla="*/ 338 w 552"/>
                <a:gd name="T25" fmla="*/ 24 h 436"/>
                <a:gd name="T26" fmla="*/ 332 w 552"/>
                <a:gd name="T27" fmla="*/ 34 h 436"/>
                <a:gd name="T28" fmla="*/ 322 w 552"/>
                <a:gd name="T29" fmla="*/ 42 h 436"/>
                <a:gd name="T30" fmla="*/ 312 w 552"/>
                <a:gd name="T31" fmla="*/ 50 h 436"/>
                <a:gd name="T32" fmla="*/ 300 w 552"/>
                <a:gd name="T33" fmla="*/ 56 h 436"/>
                <a:gd name="T34" fmla="*/ 288 w 552"/>
                <a:gd name="T35" fmla="*/ 58 h 436"/>
                <a:gd name="T36" fmla="*/ 276 w 552"/>
                <a:gd name="T37" fmla="*/ 60 h 436"/>
                <a:gd name="T38" fmla="*/ 276 w 552"/>
                <a:gd name="T39" fmla="*/ 60 h 436"/>
                <a:gd name="T40" fmla="*/ 262 w 552"/>
                <a:gd name="T41" fmla="*/ 58 h 436"/>
                <a:gd name="T42" fmla="*/ 250 w 552"/>
                <a:gd name="T43" fmla="*/ 56 h 436"/>
                <a:gd name="T44" fmla="*/ 238 w 552"/>
                <a:gd name="T45" fmla="*/ 50 h 436"/>
                <a:gd name="T46" fmla="*/ 228 w 552"/>
                <a:gd name="T47" fmla="*/ 42 h 436"/>
                <a:gd name="T48" fmla="*/ 220 w 552"/>
                <a:gd name="T49" fmla="*/ 34 h 436"/>
                <a:gd name="T50" fmla="*/ 212 w 552"/>
                <a:gd name="T51" fmla="*/ 24 h 436"/>
                <a:gd name="T52" fmla="*/ 208 w 552"/>
                <a:gd name="T53" fmla="*/ 12 h 436"/>
                <a:gd name="T54" fmla="*/ 204 w 552"/>
                <a:gd name="T55" fmla="*/ 0 h 436"/>
                <a:gd name="T56" fmla="*/ 170 w 552"/>
                <a:gd name="T57" fmla="*/ 0 h 436"/>
                <a:gd name="T58" fmla="*/ 170 w 552"/>
                <a:gd name="T59" fmla="*/ 0 h 436"/>
                <a:gd name="T60" fmla="*/ 156 w 552"/>
                <a:gd name="T61" fmla="*/ 2 h 436"/>
                <a:gd name="T62" fmla="*/ 142 w 552"/>
                <a:gd name="T63" fmla="*/ 6 h 436"/>
                <a:gd name="T64" fmla="*/ 130 w 552"/>
                <a:gd name="T65" fmla="*/ 14 h 436"/>
                <a:gd name="T66" fmla="*/ 120 w 552"/>
                <a:gd name="T67" fmla="*/ 24 h 436"/>
                <a:gd name="T68" fmla="*/ 120 w 552"/>
                <a:gd name="T69" fmla="*/ 24 h 436"/>
                <a:gd name="T70" fmla="*/ 120 w 552"/>
                <a:gd name="T71" fmla="*/ 26 h 436"/>
                <a:gd name="T72" fmla="*/ 0 w 552"/>
                <a:gd name="T73" fmla="*/ 176 h 436"/>
                <a:gd name="T74" fmla="*/ 0 w 552"/>
                <a:gd name="T75" fmla="*/ 176 h 436"/>
                <a:gd name="T76" fmla="*/ 0 w 552"/>
                <a:gd name="T77" fmla="*/ 178 h 436"/>
                <a:gd name="T78" fmla="*/ 0 w 552"/>
                <a:gd name="T79" fmla="*/ 182 h 436"/>
                <a:gd name="T80" fmla="*/ 0 w 552"/>
                <a:gd name="T81" fmla="*/ 182 h 436"/>
                <a:gd name="T82" fmla="*/ 0 w 552"/>
                <a:gd name="T83" fmla="*/ 184 h 436"/>
                <a:gd name="T84" fmla="*/ 4 w 552"/>
                <a:gd name="T85" fmla="*/ 186 h 436"/>
                <a:gd name="T86" fmla="*/ 110 w 552"/>
                <a:gd name="T87" fmla="*/ 242 h 436"/>
                <a:gd name="T88" fmla="*/ 110 w 552"/>
                <a:gd name="T89" fmla="*/ 436 h 436"/>
                <a:gd name="T90" fmla="*/ 438 w 552"/>
                <a:gd name="T91" fmla="*/ 436 h 436"/>
                <a:gd name="T92" fmla="*/ 438 w 552"/>
                <a:gd name="T93" fmla="*/ 244 h 436"/>
                <a:gd name="T94" fmla="*/ 548 w 552"/>
                <a:gd name="T95" fmla="*/ 186 h 436"/>
                <a:gd name="T96" fmla="*/ 548 w 552"/>
                <a:gd name="T97" fmla="*/ 186 h 436"/>
                <a:gd name="T98" fmla="*/ 550 w 552"/>
                <a:gd name="T99" fmla="*/ 184 h 436"/>
                <a:gd name="T100" fmla="*/ 552 w 552"/>
                <a:gd name="T101" fmla="*/ 182 h 436"/>
                <a:gd name="T102" fmla="*/ 552 w 552"/>
                <a:gd name="T103" fmla="*/ 182 h 436"/>
                <a:gd name="T104" fmla="*/ 552 w 552"/>
                <a:gd name="T105" fmla="*/ 178 h 436"/>
                <a:gd name="T106" fmla="*/ 550 w 552"/>
                <a:gd name="T107" fmla="*/ 176 h 436"/>
                <a:gd name="T108" fmla="*/ 550 w 552"/>
                <a:gd name="T109" fmla="*/ 17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2" h="436">
                  <a:moveTo>
                    <a:pt x="550" y="176"/>
                  </a:moveTo>
                  <a:lnTo>
                    <a:pt x="432" y="26"/>
                  </a:lnTo>
                  <a:lnTo>
                    <a:pt x="432" y="26"/>
                  </a:lnTo>
                  <a:lnTo>
                    <a:pt x="428" y="22"/>
                  </a:lnTo>
                  <a:lnTo>
                    <a:pt x="428" y="22"/>
                  </a:lnTo>
                  <a:lnTo>
                    <a:pt x="418" y="14"/>
                  </a:lnTo>
                  <a:lnTo>
                    <a:pt x="408" y="6"/>
                  </a:lnTo>
                  <a:lnTo>
                    <a:pt x="394" y="2"/>
                  </a:lnTo>
                  <a:lnTo>
                    <a:pt x="380" y="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344" y="12"/>
                  </a:lnTo>
                  <a:lnTo>
                    <a:pt x="338" y="24"/>
                  </a:lnTo>
                  <a:lnTo>
                    <a:pt x="332" y="34"/>
                  </a:lnTo>
                  <a:lnTo>
                    <a:pt x="322" y="42"/>
                  </a:lnTo>
                  <a:lnTo>
                    <a:pt x="312" y="50"/>
                  </a:lnTo>
                  <a:lnTo>
                    <a:pt x="300" y="56"/>
                  </a:lnTo>
                  <a:lnTo>
                    <a:pt x="288" y="58"/>
                  </a:lnTo>
                  <a:lnTo>
                    <a:pt x="276" y="60"/>
                  </a:lnTo>
                  <a:lnTo>
                    <a:pt x="276" y="60"/>
                  </a:lnTo>
                  <a:lnTo>
                    <a:pt x="262" y="58"/>
                  </a:lnTo>
                  <a:lnTo>
                    <a:pt x="250" y="56"/>
                  </a:lnTo>
                  <a:lnTo>
                    <a:pt x="238" y="50"/>
                  </a:lnTo>
                  <a:lnTo>
                    <a:pt x="228" y="42"/>
                  </a:lnTo>
                  <a:lnTo>
                    <a:pt x="220" y="34"/>
                  </a:lnTo>
                  <a:lnTo>
                    <a:pt x="212" y="24"/>
                  </a:lnTo>
                  <a:lnTo>
                    <a:pt x="208" y="12"/>
                  </a:lnTo>
                  <a:lnTo>
                    <a:pt x="204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56" y="2"/>
                  </a:lnTo>
                  <a:lnTo>
                    <a:pt x="142" y="6"/>
                  </a:lnTo>
                  <a:lnTo>
                    <a:pt x="130" y="1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0" y="2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4" y="186"/>
                  </a:lnTo>
                  <a:lnTo>
                    <a:pt x="110" y="242"/>
                  </a:lnTo>
                  <a:lnTo>
                    <a:pt x="110" y="436"/>
                  </a:lnTo>
                  <a:lnTo>
                    <a:pt x="438" y="436"/>
                  </a:lnTo>
                  <a:lnTo>
                    <a:pt x="438" y="244"/>
                  </a:lnTo>
                  <a:lnTo>
                    <a:pt x="548" y="186"/>
                  </a:lnTo>
                  <a:lnTo>
                    <a:pt x="548" y="186"/>
                  </a:lnTo>
                  <a:lnTo>
                    <a:pt x="550" y="184"/>
                  </a:lnTo>
                  <a:lnTo>
                    <a:pt x="552" y="182"/>
                  </a:lnTo>
                  <a:lnTo>
                    <a:pt x="552" y="182"/>
                  </a:lnTo>
                  <a:lnTo>
                    <a:pt x="552" y="178"/>
                  </a:lnTo>
                  <a:lnTo>
                    <a:pt x="550" y="176"/>
                  </a:lnTo>
                  <a:lnTo>
                    <a:pt x="550" y="176"/>
                  </a:lnTo>
                  <a:close/>
                </a:path>
              </a:pathLst>
            </a:custGeom>
            <a:solidFill>
              <a:srgbClr val="9BDA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309689" y="2454947"/>
              <a:ext cx="2138512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使病毒可以对玩家进行攻击。</a:t>
              </a:r>
              <a:endParaRPr lang="en-US" altLang="zh-CN" sz="20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 64"/>
          <p:cNvGrpSpPr/>
          <p:nvPr/>
        </p:nvGrpSpPr>
        <p:grpSpPr>
          <a:xfrm>
            <a:off x="8935115" y="3475354"/>
            <a:ext cx="2841538" cy="720295"/>
            <a:chOff x="3046442" y="3471861"/>
            <a:chExt cx="3052676" cy="720295"/>
          </a:xfrm>
          <a:solidFill>
            <a:srgbClr val="185C99"/>
          </a:solidFill>
        </p:grpSpPr>
        <p:grpSp>
          <p:nvGrpSpPr>
            <p:cNvPr id="5" name="组 26"/>
            <p:cNvGrpSpPr/>
            <p:nvPr/>
          </p:nvGrpSpPr>
          <p:grpSpPr>
            <a:xfrm rot="10800000">
              <a:off x="3046442" y="3471861"/>
              <a:ext cx="3052676" cy="720295"/>
              <a:chOff x="0" y="2743200"/>
              <a:chExt cx="2806262" cy="662152"/>
            </a:xfrm>
            <a:grpFill/>
          </p:grpSpPr>
          <p:sp>
            <p:nvSpPr>
              <p:cNvPr id="7" name="矩形 6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三角形 29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3733697" y="3523187"/>
              <a:ext cx="1678170" cy="36830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病毒追杀功能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 advClick="0" advTm="0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992" y="224566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02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29485" y="501015"/>
            <a:ext cx="3242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游戏功能及核心技术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8" name="组 6"/>
          <p:cNvGrpSpPr/>
          <p:nvPr/>
        </p:nvGrpSpPr>
        <p:grpSpPr>
          <a:xfrm>
            <a:off x="400052" y="3277364"/>
            <a:ext cx="2907472" cy="720295"/>
            <a:chOff x="0" y="2743200"/>
            <a:chExt cx="2806262" cy="662152"/>
          </a:xfrm>
          <a:solidFill>
            <a:srgbClr val="409CC3"/>
          </a:solidFill>
        </p:grpSpPr>
        <p:grpSp>
          <p:nvGrpSpPr>
            <p:cNvPr id="20" name="组 4"/>
            <p:cNvGrpSpPr/>
            <p:nvPr/>
          </p:nvGrpSpPr>
          <p:grpSpPr>
            <a:xfrm>
              <a:off x="0" y="2743200"/>
              <a:ext cx="2806262" cy="662152"/>
              <a:chOff x="0" y="2743200"/>
              <a:chExt cx="2806262" cy="662152"/>
            </a:xfrm>
            <a:grpFill/>
          </p:grpSpPr>
          <p:sp>
            <p:nvSpPr>
              <p:cNvPr id="22" name="矩形 21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三角形 3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649277" y="2979685"/>
              <a:ext cx="1507723" cy="33857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+mj-lt"/>
                </a:rPr>
                <a:t>血量控制功能</a:t>
              </a:r>
              <a:endParaRPr lang="zh-CN" alt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427822" y="2311325"/>
            <a:ext cx="80137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4800" b="1" dirty="0">
                <a:solidFill>
                  <a:srgbClr val="445469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05</a:t>
            </a:r>
            <a:endParaRPr lang="zh-CN" altLang="en-US" sz="4800" b="1" dirty="0">
              <a:solidFill>
                <a:srgbClr val="445469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26427" y="4230488"/>
            <a:ext cx="2083014" cy="2229338"/>
            <a:chOff x="826427" y="4230488"/>
            <a:chExt cx="2083014" cy="2229338"/>
          </a:xfrm>
        </p:grpSpPr>
        <p:sp>
          <p:nvSpPr>
            <p:cNvPr id="25" name="Freeform 6"/>
            <p:cNvSpPr/>
            <p:nvPr/>
          </p:nvSpPr>
          <p:spPr bwMode="auto">
            <a:xfrm>
              <a:off x="1496592" y="4230488"/>
              <a:ext cx="632722" cy="538434"/>
            </a:xfrm>
            <a:custGeom>
              <a:avLst/>
              <a:gdLst>
                <a:gd name="T0" fmla="*/ 466 w 510"/>
                <a:gd name="T1" fmla="*/ 4 h 434"/>
                <a:gd name="T2" fmla="*/ 458 w 510"/>
                <a:gd name="T3" fmla="*/ 0 h 434"/>
                <a:gd name="T4" fmla="*/ 448 w 510"/>
                <a:gd name="T5" fmla="*/ 0 h 434"/>
                <a:gd name="T6" fmla="*/ 440 w 510"/>
                <a:gd name="T7" fmla="*/ 6 h 434"/>
                <a:gd name="T8" fmla="*/ 398 w 510"/>
                <a:gd name="T9" fmla="*/ 58 h 434"/>
                <a:gd name="T10" fmla="*/ 278 w 510"/>
                <a:gd name="T11" fmla="*/ 206 h 434"/>
                <a:gd name="T12" fmla="*/ 224 w 510"/>
                <a:gd name="T13" fmla="*/ 262 h 434"/>
                <a:gd name="T14" fmla="*/ 214 w 510"/>
                <a:gd name="T15" fmla="*/ 270 h 434"/>
                <a:gd name="T16" fmla="*/ 186 w 510"/>
                <a:gd name="T17" fmla="*/ 284 h 434"/>
                <a:gd name="T18" fmla="*/ 154 w 510"/>
                <a:gd name="T19" fmla="*/ 288 h 434"/>
                <a:gd name="T20" fmla="*/ 126 w 510"/>
                <a:gd name="T21" fmla="*/ 278 h 434"/>
                <a:gd name="T22" fmla="*/ 108 w 510"/>
                <a:gd name="T23" fmla="*/ 264 h 434"/>
                <a:gd name="T24" fmla="*/ 108 w 510"/>
                <a:gd name="T25" fmla="*/ 264 h 434"/>
                <a:gd name="T26" fmla="*/ 100 w 510"/>
                <a:gd name="T27" fmla="*/ 260 h 434"/>
                <a:gd name="T28" fmla="*/ 82 w 510"/>
                <a:gd name="T29" fmla="*/ 260 h 434"/>
                <a:gd name="T30" fmla="*/ 74 w 510"/>
                <a:gd name="T31" fmla="*/ 262 h 434"/>
                <a:gd name="T32" fmla="*/ 74 w 510"/>
                <a:gd name="T33" fmla="*/ 262 h 434"/>
                <a:gd name="T34" fmla="*/ 32 w 510"/>
                <a:gd name="T35" fmla="*/ 274 h 434"/>
                <a:gd name="T36" fmla="*/ 18 w 510"/>
                <a:gd name="T37" fmla="*/ 280 h 434"/>
                <a:gd name="T38" fmla="*/ 8 w 510"/>
                <a:gd name="T39" fmla="*/ 292 h 434"/>
                <a:gd name="T40" fmla="*/ 0 w 510"/>
                <a:gd name="T41" fmla="*/ 318 h 434"/>
                <a:gd name="T42" fmla="*/ 0 w 510"/>
                <a:gd name="T43" fmla="*/ 326 h 434"/>
                <a:gd name="T44" fmla="*/ 8 w 510"/>
                <a:gd name="T45" fmla="*/ 354 h 434"/>
                <a:gd name="T46" fmla="*/ 18 w 510"/>
                <a:gd name="T47" fmla="*/ 368 h 434"/>
                <a:gd name="T48" fmla="*/ 30 w 510"/>
                <a:gd name="T49" fmla="*/ 380 h 434"/>
                <a:gd name="T50" fmla="*/ 58 w 510"/>
                <a:gd name="T51" fmla="*/ 400 h 434"/>
                <a:gd name="T52" fmla="*/ 94 w 510"/>
                <a:gd name="T53" fmla="*/ 416 h 434"/>
                <a:gd name="T54" fmla="*/ 136 w 510"/>
                <a:gd name="T55" fmla="*/ 428 h 434"/>
                <a:gd name="T56" fmla="*/ 156 w 510"/>
                <a:gd name="T57" fmla="*/ 432 h 434"/>
                <a:gd name="T58" fmla="*/ 198 w 510"/>
                <a:gd name="T59" fmla="*/ 432 h 434"/>
                <a:gd name="T60" fmla="*/ 222 w 510"/>
                <a:gd name="T61" fmla="*/ 424 h 434"/>
                <a:gd name="T62" fmla="*/ 234 w 510"/>
                <a:gd name="T63" fmla="*/ 416 h 434"/>
                <a:gd name="T64" fmla="*/ 238 w 510"/>
                <a:gd name="T65" fmla="*/ 412 h 434"/>
                <a:gd name="T66" fmla="*/ 316 w 510"/>
                <a:gd name="T67" fmla="*/ 302 h 434"/>
                <a:gd name="T68" fmla="*/ 316 w 510"/>
                <a:gd name="T69" fmla="*/ 302 h 434"/>
                <a:gd name="T70" fmla="*/ 328 w 510"/>
                <a:gd name="T71" fmla="*/ 286 h 434"/>
                <a:gd name="T72" fmla="*/ 364 w 510"/>
                <a:gd name="T73" fmla="*/ 250 h 434"/>
                <a:gd name="T74" fmla="*/ 388 w 510"/>
                <a:gd name="T75" fmla="*/ 230 h 434"/>
                <a:gd name="T76" fmla="*/ 394 w 510"/>
                <a:gd name="T77" fmla="*/ 228 h 434"/>
                <a:gd name="T78" fmla="*/ 400 w 510"/>
                <a:gd name="T79" fmla="*/ 228 h 434"/>
                <a:gd name="T80" fmla="*/ 414 w 510"/>
                <a:gd name="T81" fmla="*/ 232 h 434"/>
                <a:gd name="T82" fmla="*/ 422 w 510"/>
                <a:gd name="T83" fmla="*/ 242 h 434"/>
                <a:gd name="T84" fmla="*/ 432 w 510"/>
                <a:gd name="T85" fmla="*/ 416 h 434"/>
                <a:gd name="T86" fmla="*/ 432 w 510"/>
                <a:gd name="T87" fmla="*/ 418 h 434"/>
                <a:gd name="T88" fmla="*/ 434 w 510"/>
                <a:gd name="T89" fmla="*/ 422 h 434"/>
                <a:gd name="T90" fmla="*/ 434 w 510"/>
                <a:gd name="T91" fmla="*/ 426 h 434"/>
                <a:gd name="T92" fmla="*/ 440 w 510"/>
                <a:gd name="T93" fmla="*/ 432 h 434"/>
                <a:gd name="T94" fmla="*/ 444 w 510"/>
                <a:gd name="T95" fmla="*/ 434 h 434"/>
                <a:gd name="T96" fmla="*/ 452 w 510"/>
                <a:gd name="T97" fmla="*/ 428 h 434"/>
                <a:gd name="T98" fmla="*/ 454 w 510"/>
                <a:gd name="T99" fmla="*/ 418 h 434"/>
                <a:gd name="T100" fmla="*/ 460 w 510"/>
                <a:gd name="T101" fmla="*/ 368 h 434"/>
                <a:gd name="T102" fmla="*/ 476 w 510"/>
                <a:gd name="T103" fmla="*/ 230 h 434"/>
                <a:gd name="T104" fmla="*/ 488 w 510"/>
                <a:gd name="T105" fmla="*/ 188 h 434"/>
                <a:gd name="T106" fmla="*/ 496 w 510"/>
                <a:gd name="T107" fmla="*/ 168 h 434"/>
                <a:gd name="T108" fmla="*/ 506 w 510"/>
                <a:gd name="T109" fmla="*/ 132 h 434"/>
                <a:gd name="T110" fmla="*/ 510 w 510"/>
                <a:gd name="T111" fmla="*/ 100 h 434"/>
                <a:gd name="T112" fmla="*/ 508 w 510"/>
                <a:gd name="T113" fmla="*/ 74 h 434"/>
                <a:gd name="T114" fmla="*/ 498 w 510"/>
                <a:gd name="T115" fmla="*/ 42 h 434"/>
                <a:gd name="T116" fmla="*/ 476 w 510"/>
                <a:gd name="T117" fmla="*/ 12 h 434"/>
                <a:gd name="T118" fmla="*/ 466 w 510"/>
                <a:gd name="T119" fmla="*/ 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0" h="434">
                  <a:moveTo>
                    <a:pt x="466" y="4"/>
                  </a:moveTo>
                  <a:lnTo>
                    <a:pt x="466" y="4"/>
                  </a:lnTo>
                  <a:lnTo>
                    <a:pt x="464" y="2"/>
                  </a:lnTo>
                  <a:lnTo>
                    <a:pt x="458" y="0"/>
                  </a:lnTo>
                  <a:lnTo>
                    <a:pt x="454" y="0"/>
                  </a:lnTo>
                  <a:lnTo>
                    <a:pt x="448" y="0"/>
                  </a:lnTo>
                  <a:lnTo>
                    <a:pt x="444" y="2"/>
                  </a:lnTo>
                  <a:lnTo>
                    <a:pt x="440" y="6"/>
                  </a:lnTo>
                  <a:lnTo>
                    <a:pt x="440" y="6"/>
                  </a:lnTo>
                  <a:lnTo>
                    <a:pt x="398" y="58"/>
                  </a:lnTo>
                  <a:lnTo>
                    <a:pt x="340" y="132"/>
                  </a:lnTo>
                  <a:lnTo>
                    <a:pt x="278" y="206"/>
                  </a:lnTo>
                  <a:lnTo>
                    <a:pt x="248" y="236"/>
                  </a:lnTo>
                  <a:lnTo>
                    <a:pt x="224" y="262"/>
                  </a:lnTo>
                  <a:lnTo>
                    <a:pt x="224" y="262"/>
                  </a:lnTo>
                  <a:lnTo>
                    <a:pt x="214" y="270"/>
                  </a:lnTo>
                  <a:lnTo>
                    <a:pt x="204" y="276"/>
                  </a:lnTo>
                  <a:lnTo>
                    <a:pt x="186" y="284"/>
                  </a:lnTo>
                  <a:lnTo>
                    <a:pt x="170" y="288"/>
                  </a:lnTo>
                  <a:lnTo>
                    <a:pt x="154" y="288"/>
                  </a:lnTo>
                  <a:lnTo>
                    <a:pt x="140" y="284"/>
                  </a:lnTo>
                  <a:lnTo>
                    <a:pt x="126" y="278"/>
                  </a:lnTo>
                  <a:lnTo>
                    <a:pt x="116" y="272"/>
                  </a:lnTo>
                  <a:lnTo>
                    <a:pt x="108" y="264"/>
                  </a:lnTo>
                  <a:lnTo>
                    <a:pt x="108" y="264"/>
                  </a:lnTo>
                  <a:lnTo>
                    <a:pt x="108" y="264"/>
                  </a:lnTo>
                  <a:lnTo>
                    <a:pt x="106" y="264"/>
                  </a:lnTo>
                  <a:lnTo>
                    <a:pt x="100" y="260"/>
                  </a:lnTo>
                  <a:lnTo>
                    <a:pt x="88" y="258"/>
                  </a:lnTo>
                  <a:lnTo>
                    <a:pt x="82" y="260"/>
                  </a:lnTo>
                  <a:lnTo>
                    <a:pt x="74" y="262"/>
                  </a:lnTo>
                  <a:lnTo>
                    <a:pt x="74" y="262"/>
                  </a:lnTo>
                  <a:lnTo>
                    <a:pt x="74" y="262"/>
                  </a:lnTo>
                  <a:lnTo>
                    <a:pt x="74" y="262"/>
                  </a:lnTo>
                  <a:lnTo>
                    <a:pt x="32" y="274"/>
                  </a:lnTo>
                  <a:lnTo>
                    <a:pt x="32" y="274"/>
                  </a:lnTo>
                  <a:lnTo>
                    <a:pt x="24" y="276"/>
                  </a:lnTo>
                  <a:lnTo>
                    <a:pt x="18" y="280"/>
                  </a:lnTo>
                  <a:lnTo>
                    <a:pt x="12" y="286"/>
                  </a:lnTo>
                  <a:lnTo>
                    <a:pt x="8" y="292"/>
                  </a:lnTo>
                  <a:lnTo>
                    <a:pt x="2" y="304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0" y="326"/>
                  </a:lnTo>
                  <a:lnTo>
                    <a:pt x="4" y="338"/>
                  </a:lnTo>
                  <a:lnTo>
                    <a:pt x="8" y="354"/>
                  </a:lnTo>
                  <a:lnTo>
                    <a:pt x="12" y="362"/>
                  </a:lnTo>
                  <a:lnTo>
                    <a:pt x="18" y="368"/>
                  </a:lnTo>
                  <a:lnTo>
                    <a:pt x="18" y="368"/>
                  </a:lnTo>
                  <a:lnTo>
                    <a:pt x="30" y="380"/>
                  </a:lnTo>
                  <a:lnTo>
                    <a:pt x="44" y="390"/>
                  </a:lnTo>
                  <a:lnTo>
                    <a:pt x="58" y="400"/>
                  </a:lnTo>
                  <a:lnTo>
                    <a:pt x="76" y="408"/>
                  </a:lnTo>
                  <a:lnTo>
                    <a:pt x="94" y="416"/>
                  </a:lnTo>
                  <a:lnTo>
                    <a:pt x="114" y="424"/>
                  </a:lnTo>
                  <a:lnTo>
                    <a:pt x="136" y="428"/>
                  </a:lnTo>
                  <a:lnTo>
                    <a:pt x="156" y="432"/>
                  </a:lnTo>
                  <a:lnTo>
                    <a:pt x="156" y="432"/>
                  </a:lnTo>
                  <a:lnTo>
                    <a:pt x="178" y="434"/>
                  </a:lnTo>
                  <a:lnTo>
                    <a:pt x="198" y="432"/>
                  </a:lnTo>
                  <a:lnTo>
                    <a:pt x="212" y="428"/>
                  </a:lnTo>
                  <a:lnTo>
                    <a:pt x="222" y="424"/>
                  </a:lnTo>
                  <a:lnTo>
                    <a:pt x="230" y="420"/>
                  </a:lnTo>
                  <a:lnTo>
                    <a:pt x="234" y="416"/>
                  </a:lnTo>
                  <a:lnTo>
                    <a:pt x="238" y="412"/>
                  </a:lnTo>
                  <a:lnTo>
                    <a:pt x="238" y="412"/>
                  </a:lnTo>
                  <a:lnTo>
                    <a:pt x="264" y="378"/>
                  </a:lnTo>
                  <a:lnTo>
                    <a:pt x="316" y="302"/>
                  </a:lnTo>
                  <a:lnTo>
                    <a:pt x="316" y="302"/>
                  </a:lnTo>
                  <a:lnTo>
                    <a:pt x="316" y="302"/>
                  </a:lnTo>
                  <a:lnTo>
                    <a:pt x="316" y="302"/>
                  </a:lnTo>
                  <a:lnTo>
                    <a:pt x="328" y="286"/>
                  </a:lnTo>
                  <a:lnTo>
                    <a:pt x="342" y="272"/>
                  </a:lnTo>
                  <a:lnTo>
                    <a:pt x="364" y="250"/>
                  </a:lnTo>
                  <a:lnTo>
                    <a:pt x="382" y="236"/>
                  </a:lnTo>
                  <a:lnTo>
                    <a:pt x="388" y="230"/>
                  </a:lnTo>
                  <a:lnTo>
                    <a:pt x="388" y="230"/>
                  </a:lnTo>
                  <a:lnTo>
                    <a:pt x="394" y="228"/>
                  </a:lnTo>
                  <a:lnTo>
                    <a:pt x="394" y="228"/>
                  </a:lnTo>
                  <a:lnTo>
                    <a:pt x="400" y="228"/>
                  </a:lnTo>
                  <a:lnTo>
                    <a:pt x="410" y="228"/>
                  </a:lnTo>
                  <a:lnTo>
                    <a:pt x="414" y="232"/>
                  </a:lnTo>
                  <a:lnTo>
                    <a:pt x="418" y="236"/>
                  </a:lnTo>
                  <a:lnTo>
                    <a:pt x="422" y="242"/>
                  </a:lnTo>
                  <a:lnTo>
                    <a:pt x="424" y="252"/>
                  </a:lnTo>
                  <a:lnTo>
                    <a:pt x="432" y="416"/>
                  </a:lnTo>
                  <a:lnTo>
                    <a:pt x="432" y="418"/>
                  </a:lnTo>
                  <a:lnTo>
                    <a:pt x="432" y="418"/>
                  </a:lnTo>
                  <a:lnTo>
                    <a:pt x="432" y="418"/>
                  </a:lnTo>
                  <a:lnTo>
                    <a:pt x="434" y="422"/>
                  </a:lnTo>
                  <a:lnTo>
                    <a:pt x="434" y="422"/>
                  </a:lnTo>
                  <a:lnTo>
                    <a:pt x="434" y="426"/>
                  </a:lnTo>
                  <a:lnTo>
                    <a:pt x="436" y="428"/>
                  </a:lnTo>
                  <a:lnTo>
                    <a:pt x="440" y="432"/>
                  </a:lnTo>
                  <a:lnTo>
                    <a:pt x="444" y="434"/>
                  </a:lnTo>
                  <a:lnTo>
                    <a:pt x="444" y="434"/>
                  </a:lnTo>
                  <a:lnTo>
                    <a:pt x="450" y="432"/>
                  </a:lnTo>
                  <a:lnTo>
                    <a:pt x="452" y="428"/>
                  </a:lnTo>
                  <a:lnTo>
                    <a:pt x="454" y="420"/>
                  </a:lnTo>
                  <a:lnTo>
                    <a:pt x="454" y="418"/>
                  </a:lnTo>
                  <a:lnTo>
                    <a:pt x="454" y="418"/>
                  </a:lnTo>
                  <a:lnTo>
                    <a:pt x="460" y="368"/>
                  </a:lnTo>
                  <a:lnTo>
                    <a:pt x="468" y="298"/>
                  </a:lnTo>
                  <a:lnTo>
                    <a:pt x="476" y="230"/>
                  </a:lnTo>
                  <a:lnTo>
                    <a:pt x="482" y="204"/>
                  </a:lnTo>
                  <a:lnTo>
                    <a:pt x="488" y="188"/>
                  </a:lnTo>
                  <a:lnTo>
                    <a:pt x="488" y="188"/>
                  </a:lnTo>
                  <a:lnTo>
                    <a:pt x="496" y="168"/>
                  </a:lnTo>
                  <a:lnTo>
                    <a:pt x="502" y="148"/>
                  </a:lnTo>
                  <a:lnTo>
                    <a:pt x="506" y="132"/>
                  </a:lnTo>
                  <a:lnTo>
                    <a:pt x="508" y="114"/>
                  </a:lnTo>
                  <a:lnTo>
                    <a:pt x="510" y="100"/>
                  </a:lnTo>
                  <a:lnTo>
                    <a:pt x="508" y="86"/>
                  </a:lnTo>
                  <a:lnTo>
                    <a:pt x="508" y="74"/>
                  </a:lnTo>
                  <a:lnTo>
                    <a:pt x="504" y="62"/>
                  </a:lnTo>
                  <a:lnTo>
                    <a:pt x="498" y="42"/>
                  </a:lnTo>
                  <a:lnTo>
                    <a:pt x="488" y="26"/>
                  </a:lnTo>
                  <a:lnTo>
                    <a:pt x="476" y="12"/>
                  </a:lnTo>
                  <a:lnTo>
                    <a:pt x="466" y="4"/>
                  </a:lnTo>
                  <a:lnTo>
                    <a:pt x="466" y="4"/>
                  </a:lnTo>
                  <a:close/>
                </a:path>
              </a:pathLst>
            </a:custGeom>
            <a:solidFill>
              <a:srgbClr val="409C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26427" y="4983451"/>
              <a:ext cx="2083014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使玩家在受到病毒的伤害后血量得到减少。</a:t>
              </a:r>
              <a:endParaRPr lang="en-US" altLang="zh-CN" sz="20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 64"/>
          <p:cNvGrpSpPr/>
          <p:nvPr/>
        </p:nvGrpSpPr>
        <p:grpSpPr>
          <a:xfrm>
            <a:off x="3270280" y="3467099"/>
            <a:ext cx="2841538" cy="720295"/>
            <a:chOff x="3046442" y="3471861"/>
            <a:chExt cx="3052676" cy="720295"/>
          </a:xfrm>
          <a:solidFill>
            <a:srgbClr val="185C99"/>
          </a:solidFill>
        </p:grpSpPr>
        <p:grpSp>
          <p:nvGrpSpPr>
            <p:cNvPr id="30" name="组 26"/>
            <p:cNvGrpSpPr/>
            <p:nvPr/>
          </p:nvGrpSpPr>
          <p:grpSpPr>
            <a:xfrm rot="10800000">
              <a:off x="3046442" y="3471861"/>
              <a:ext cx="3052676" cy="720295"/>
              <a:chOff x="0" y="2743200"/>
              <a:chExt cx="2806262" cy="662152"/>
            </a:xfrm>
            <a:grpFill/>
          </p:grpSpPr>
          <p:sp>
            <p:nvSpPr>
              <p:cNvPr id="32" name="矩形 31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三角形 29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3733697" y="3523187"/>
              <a:ext cx="1678170" cy="36830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死亡控制功能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4379063" y="4230488"/>
            <a:ext cx="80137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4800" b="1" dirty="0">
                <a:solidFill>
                  <a:srgbClr val="445469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06</a:t>
            </a:r>
            <a:endParaRPr lang="zh-CN" altLang="en-US" sz="4800" b="1" dirty="0">
              <a:solidFill>
                <a:srgbClr val="445469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540301" y="1518531"/>
            <a:ext cx="2277519" cy="1878251"/>
            <a:chOff x="3540301" y="1518531"/>
            <a:chExt cx="2277519" cy="1878251"/>
          </a:xfrm>
        </p:grpSpPr>
        <p:sp>
          <p:nvSpPr>
            <p:cNvPr id="28" name="Freeform 7"/>
            <p:cNvSpPr/>
            <p:nvPr/>
          </p:nvSpPr>
          <p:spPr bwMode="auto">
            <a:xfrm rot="2557485">
              <a:off x="4267048" y="1518531"/>
              <a:ext cx="618336" cy="591664"/>
            </a:xfrm>
            <a:custGeom>
              <a:avLst/>
              <a:gdLst>
                <a:gd name="T0" fmla="*/ 438 w 510"/>
                <a:gd name="T1" fmla="*/ 48 h 488"/>
                <a:gd name="T2" fmla="*/ 396 w 510"/>
                <a:gd name="T3" fmla="*/ 116 h 488"/>
                <a:gd name="T4" fmla="*/ 362 w 510"/>
                <a:gd name="T5" fmla="*/ 88 h 488"/>
                <a:gd name="T6" fmla="*/ 334 w 510"/>
                <a:gd name="T7" fmla="*/ 64 h 488"/>
                <a:gd name="T8" fmla="*/ 304 w 510"/>
                <a:gd name="T9" fmla="*/ 40 h 488"/>
                <a:gd name="T10" fmla="*/ 274 w 510"/>
                <a:gd name="T11" fmla="*/ 24 h 488"/>
                <a:gd name="T12" fmla="*/ 242 w 510"/>
                <a:gd name="T13" fmla="*/ 16 h 488"/>
                <a:gd name="T14" fmla="*/ 206 w 510"/>
                <a:gd name="T15" fmla="*/ 14 h 488"/>
                <a:gd name="T16" fmla="*/ 198 w 510"/>
                <a:gd name="T17" fmla="*/ 16 h 488"/>
                <a:gd name="T18" fmla="*/ 188 w 510"/>
                <a:gd name="T19" fmla="*/ 20 h 488"/>
                <a:gd name="T20" fmla="*/ 178 w 510"/>
                <a:gd name="T21" fmla="*/ 34 h 488"/>
                <a:gd name="T22" fmla="*/ 166 w 510"/>
                <a:gd name="T23" fmla="*/ 70 h 488"/>
                <a:gd name="T24" fmla="*/ 152 w 510"/>
                <a:gd name="T25" fmla="*/ 96 h 488"/>
                <a:gd name="T26" fmla="*/ 148 w 510"/>
                <a:gd name="T27" fmla="*/ 98 h 488"/>
                <a:gd name="T28" fmla="*/ 128 w 510"/>
                <a:gd name="T29" fmla="*/ 100 h 488"/>
                <a:gd name="T30" fmla="*/ 78 w 510"/>
                <a:gd name="T31" fmla="*/ 96 h 488"/>
                <a:gd name="T32" fmla="*/ 54 w 510"/>
                <a:gd name="T33" fmla="*/ 100 h 488"/>
                <a:gd name="T34" fmla="*/ 42 w 510"/>
                <a:gd name="T35" fmla="*/ 110 h 488"/>
                <a:gd name="T36" fmla="*/ 38 w 510"/>
                <a:gd name="T37" fmla="*/ 118 h 488"/>
                <a:gd name="T38" fmla="*/ 26 w 510"/>
                <a:gd name="T39" fmla="*/ 168 h 488"/>
                <a:gd name="T40" fmla="*/ 28 w 510"/>
                <a:gd name="T41" fmla="*/ 218 h 488"/>
                <a:gd name="T42" fmla="*/ 44 w 510"/>
                <a:gd name="T43" fmla="*/ 268 h 488"/>
                <a:gd name="T44" fmla="*/ 74 w 510"/>
                <a:gd name="T45" fmla="*/ 314 h 488"/>
                <a:gd name="T46" fmla="*/ 96 w 510"/>
                <a:gd name="T47" fmla="*/ 342 h 488"/>
                <a:gd name="T48" fmla="*/ 122 w 510"/>
                <a:gd name="T49" fmla="*/ 378 h 488"/>
                <a:gd name="T50" fmla="*/ 50 w 510"/>
                <a:gd name="T51" fmla="*/ 416 h 488"/>
                <a:gd name="T52" fmla="*/ 34 w 510"/>
                <a:gd name="T53" fmla="*/ 426 h 488"/>
                <a:gd name="T54" fmla="*/ 10 w 510"/>
                <a:gd name="T55" fmla="*/ 446 h 488"/>
                <a:gd name="T56" fmla="*/ 0 w 510"/>
                <a:gd name="T57" fmla="*/ 464 h 488"/>
                <a:gd name="T58" fmla="*/ 2 w 510"/>
                <a:gd name="T59" fmla="*/ 472 h 488"/>
                <a:gd name="T60" fmla="*/ 10 w 510"/>
                <a:gd name="T61" fmla="*/ 480 h 488"/>
                <a:gd name="T62" fmla="*/ 22 w 510"/>
                <a:gd name="T63" fmla="*/ 486 h 488"/>
                <a:gd name="T64" fmla="*/ 38 w 510"/>
                <a:gd name="T65" fmla="*/ 488 h 488"/>
                <a:gd name="T66" fmla="*/ 62 w 510"/>
                <a:gd name="T67" fmla="*/ 482 h 488"/>
                <a:gd name="T68" fmla="*/ 128 w 510"/>
                <a:gd name="T69" fmla="*/ 446 h 488"/>
                <a:gd name="T70" fmla="*/ 214 w 510"/>
                <a:gd name="T71" fmla="*/ 386 h 488"/>
                <a:gd name="T72" fmla="*/ 310 w 510"/>
                <a:gd name="T73" fmla="*/ 302 h 488"/>
                <a:gd name="T74" fmla="*/ 358 w 510"/>
                <a:gd name="T75" fmla="*/ 254 h 488"/>
                <a:gd name="T76" fmla="*/ 436 w 510"/>
                <a:gd name="T77" fmla="*/ 166 h 488"/>
                <a:gd name="T78" fmla="*/ 488 w 510"/>
                <a:gd name="T79" fmla="*/ 92 h 488"/>
                <a:gd name="T80" fmla="*/ 508 w 510"/>
                <a:gd name="T81" fmla="*/ 50 h 488"/>
                <a:gd name="T82" fmla="*/ 510 w 510"/>
                <a:gd name="T83" fmla="*/ 30 h 488"/>
                <a:gd name="T84" fmla="*/ 510 w 510"/>
                <a:gd name="T85" fmla="*/ 22 h 488"/>
                <a:gd name="T86" fmla="*/ 500 w 510"/>
                <a:gd name="T87" fmla="*/ 6 h 488"/>
                <a:gd name="T88" fmla="*/ 492 w 510"/>
                <a:gd name="T89" fmla="*/ 0 h 488"/>
                <a:gd name="T90" fmla="*/ 478 w 510"/>
                <a:gd name="T91" fmla="*/ 2 h 488"/>
                <a:gd name="T92" fmla="*/ 458 w 510"/>
                <a:gd name="T93" fmla="*/ 20 h 488"/>
                <a:gd name="T94" fmla="*/ 438 w 510"/>
                <a:gd name="T95" fmla="*/ 4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0" h="488">
                  <a:moveTo>
                    <a:pt x="438" y="48"/>
                  </a:moveTo>
                  <a:lnTo>
                    <a:pt x="438" y="48"/>
                  </a:lnTo>
                  <a:lnTo>
                    <a:pt x="416" y="80"/>
                  </a:lnTo>
                  <a:lnTo>
                    <a:pt x="396" y="116"/>
                  </a:lnTo>
                  <a:lnTo>
                    <a:pt x="396" y="116"/>
                  </a:lnTo>
                  <a:lnTo>
                    <a:pt x="362" y="88"/>
                  </a:lnTo>
                  <a:lnTo>
                    <a:pt x="334" y="64"/>
                  </a:lnTo>
                  <a:lnTo>
                    <a:pt x="334" y="64"/>
                  </a:lnTo>
                  <a:lnTo>
                    <a:pt x="318" y="52"/>
                  </a:lnTo>
                  <a:lnTo>
                    <a:pt x="304" y="40"/>
                  </a:lnTo>
                  <a:lnTo>
                    <a:pt x="288" y="32"/>
                  </a:lnTo>
                  <a:lnTo>
                    <a:pt x="274" y="24"/>
                  </a:lnTo>
                  <a:lnTo>
                    <a:pt x="258" y="18"/>
                  </a:lnTo>
                  <a:lnTo>
                    <a:pt x="242" y="16"/>
                  </a:lnTo>
                  <a:lnTo>
                    <a:pt x="224" y="14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198" y="16"/>
                  </a:lnTo>
                  <a:lnTo>
                    <a:pt x="192" y="18"/>
                  </a:lnTo>
                  <a:lnTo>
                    <a:pt x="188" y="20"/>
                  </a:lnTo>
                  <a:lnTo>
                    <a:pt x="184" y="24"/>
                  </a:lnTo>
                  <a:lnTo>
                    <a:pt x="178" y="34"/>
                  </a:lnTo>
                  <a:lnTo>
                    <a:pt x="174" y="44"/>
                  </a:lnTo>
                  <a:lnTo>
                    <a:pt x="166" y="70"/>
                  </a:lnTo>
                  <a:lnTo>
                    <a:pt x="160" y="84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98"/>
                  </a:lnTo>
                  <a:lnTo>
                    <a:pt x="142" y="100"/>
                  </a:lnTo>
                  <a:lnTo>
                    <a:pt x="128" y="100"/>
                  </a:lnTo>
                  <a:lnTo>
                    <a:pt x="96" y="98"/>
                  </a:lnTo>
                  <a:lnTo>
                    <a:pt x="78" y="96"/>
                  </a:lnTo>
                  <a:lnTo>
                    <a:pt x="62" y="98"/>
                  </a:lnTo>
                  <a:lnTo>
                    <a:pt x="54" y="100"/>
                  </a:lnTo>
                  <a:lnTo>
                    <a:pt x="48" y="104"/>
                  </a:lnTo>
                  <a:lnTo>
                    <a:pt x="42" y="110"/>
                  </a:lnTo>
                  <a:lnTo>
                    <a:pt x="38" y="118"/>
                  </a:lnTo>
                  <a:lnTo>
                    <a:pt x="38" y="118"/>
                  </a:lnTo>
                  <a:lnTo>
                    <a:pt x="30" y="142"/>
                  </a:lnTo>
                  <a:lnTo>
                    <a:pt x="26" y="168"/>
                  </a:lnTo>
                  <a:lnTo>
                    <a:pt x="24" y="194"/>
                  </a:lnTo>
                  <a:lnTo>
                    <a:pt x="28" y="218"/>
                  </a:lnTo>
                  <a:lnTo>
                    <a:pt x="34" y="244"/>
                  </a:lnTo>
                  <a:lnTo>
                    <a:pt x="44" y="268"/>
                  </a:lnTo>
                  <a:lnTo>
                    <a:pt x="56" y="292"/>
                  </a:lnTo>
                  <a:lnTo>
                    <a:pt x="74" y="314"/>
                  </a:lnTo>
                  <a:lnTo>
                    <a:pt x="74" y="314"/>
                  </a:lnTo>
                  <a:lnTo>
                    <a:pt x="96" y="342"/>
                  </a:lnTo>
                  <a:lnTo>
                    <a:pt x="122" y="378"/>
                  </a:lnTo>
                  <a:lnTo>
                    <a:pt x="122" y="378"/>
                  </a:lnTo>
                  <a:lnTo>
                    <a:pt x="86" y="398"/>
                  </a:lnTo>
                  <a:lnTo>
                    <a:pt x="50" y="416"/>
                  </a:lnTo>
                  <a:lnTo>
                    <a:pt x="50" y="416"/>
                  </a:lnTo>
                  <a:lnTo>
                    <a:pt x="34" y="426"/>
                  </a:lnTo>
                  <a:lnTo>
                    <a:pt x="22" y="436"/>
                  </a:lnTo>
                  <a:lnTo>
                    <a:pt x="10" y="446"/>
                  </a:lnTo>
                  <a:lnTo>
                    <a:pt x="4" y="456"/>
                  </a:lnTo>
                  <a:lnTo>
                    <a:pt x="0" y="464"/>
                  </a:lnTo>
                  <a:lnTo>
                    <a:pt x="0" y="468"/>
                  </a:lnTo>
                  <a:lnTo>
                    <a:pt x="2" y="472"/>
                  </a:lnTo>
                  <a:lnTo>
                    <a:pt x="4" y="476"/>
                  </a:lnTo>
                  <a:lnTo>
                    <a:pt x="10" y="480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30" y="488"/>
                  </a:lnTo>
                  <a:lnTo>
                    <a:pt x="38" y="488"/>
                  </a:lnTo>
                  <a:lnTo>
                    <a:pt x="50" y="486"/>
                  </a:lnTo>
                  <a:lnTo>
                    <a:pt x="62" y="482"/>
                  </a:lnTo>
                  <a:lnTo>
                    <a:pt x="92" y="468"/>
                  </a:lnTo>
                  <a:lnTo>
                    <a:pt x="128" y="446"/>
                  </a:lnTo>
                  <a:lnTo>
                    <a:pt x="170" y="420"/>
                  </a:lnTo>
                  <a:lnTo>
                    <a:pt x="214" y="386"/>
                  </a:lnTo>
                  <a:lnTo>
                    <a:pt x="262" y="346"/>
                  </a:lnTo>
                  <a:lnTo>
                    <a:pt x="310" y="302"/>
                  </a:lnTo>
                  <a:lnTo>
                    <a:pt x="310" y="302"/>
                  </a:lnTo>
                  <a:lnTo>
                    <a:pt x="358" y="254"/>
                  </a:lnTo>
                  <a:lnTo>
                    <a:pt x="400" y="208"/>
                  </a:lnTo>
                  <a:lnTo>
                    <a:pt x="436" y="166"/>
                  </a:lnTo>
                  <a:lnTo>
                    <a:pt x="464" y="126"/>
                  </a:lnTo>
                  <a:lnTo>
                    <a:pt x="488" y="92"/>
                  </a:lnTo>
                  <a:lnTo>
                    <a:pt x="502" y="62"/>
                  </a:lnTo>
                  <a:lnTo>
                    <a:pt x="508" y="50"/>
                  </a:lnTo>
                  <a:lnTo>
                    <a:pt x="510" y="40"/>
                  </a:lnTo>
                  <a:lnTo>
                    <a:pt x="510" y="30"/>
                  </a:lnTo>
                  <a:lnTo>
                    <a:pt x="510" y="22"/>
                  </a:lnTo>
                  <a:lnTo>
                    <a:pt x="510" y="22"/>
                  </a:lnTo>
                  <a:lnTo>
                    <a:pt x="504" y="10"/>
                  </a:lnTo>
                  <a:lnTo>
                    <a:pt x="500" y="6"/>
                  </a:lnTo>
                  <a:lnTo>
                    <a:pt x="496" y="2"/>
                  </a:lnTo>
                  <a:lnTo>
                    <a:pt x="492" y="0"/>
                  </a:lnTo>
                  <a:lnTo>
                    <a:pt x="488" y="0"/>
                  </a:lnTo>
                  <a:lnTo>
                    <a:pt x="478" y="2"/>
                  </a:lnTo>
                  <a:lnTo>
                    <a:pt x="468" y="10"/>
                  </a:lnTo>
                  <a:lnTo>
                    <a:pt x="458" y="20"/>
                  </a:lnTo>
                  <a:lnTo>
                    <a:pt x="448" y="32"/>
                  </a:lnTo>
                  <a:lnTo>
                    <a:pt x="438" y="48"/>
                  </a:lnTo>
                  <a:lnTo>
                    <a:pt x="438" y="48"/>
                  </a:lnTo>
                  <a:close/>
                </a:path>
              </a:pathLst>
            </a:custGeom>
            <a:solidFill>
              <a:srgbClr val="185C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540301" y="1920407"/>
              <a:ext cx="2277519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在玩家血量为零的时候，进行死亡控制功能。</a:t>
              </a:r>
              <a:endParaRPr lang="en-US" altLang="zh-CN" sz="20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 42"/>
          <p:cNvGrpSpPr/>
          <p:nvPr/>
        </p:nvGrpSpPr>
        <p:grpSpPr>
          <a:xfrm>
            <a:off x="6077167" y="3277364"/>
            <a:ext cx="2841538" cy="720295"/>
            <a:chOff x="0" y="2743200"/>
            <a:chExt cx="2806262" cy="662152"/>
          </a:xfrm>
          <a:solidFill>
            <a:srgbClr val="7C7A85"/>
          </a:solidFill>
        </p:grpSpPr>
        <p:grpSp>
          <p:nvGrpSpPr>
            <p:cNvPr id="39" name="组 47"/>
            <p:cNvGrpSpPr/>
            <p:nvPr/>
          </p:nvGrpSpPr>
          <p:grpSpPr>
            <a:xfrm>
              <a:off x="0" y="2743200"/>
              <a:ext cx="2806262" cy="662152"/>
              <a:chOff x="0" y="2743200"/>
              <a:chExt cx="2806262" cy="662152"/>
            </a:xfrm>
            <a:grpFill/>
          </p:grpSpPr>
          <p:sp>
            <p:nvSpPr>
              <p:cNvPr id="41" name="矩形 40"/>
              <p:cNvSpPr/>
              <p:nvPr/>
            </p:nvSpPr>
            <p:spPr>
              <a:xfrm>
                <a:off x="0" y="2916621"/>
                <a:ext cx="2806262" cy="4887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三角形 50"/>
              <p:cNvSpPr/>
              <p:nvPr/>
            </p:nvSpPr>
            <p:spPr>
              <a:xfrm>
                <a:off x="1182414" y="2743200"/>
                <a:ext cx="362607" cy="17342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631779" y="2979685"/>
              <a:ext cx="1542707" cy="33857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音效控制功能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7061969" y="2311325"/>
            <a:ext cx="80137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4800" b="1" dirty="0">
                <a:solidFill>
                  <a:srgbClr val="445469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07</a:t>
            </a:r>
            <a:endParaRPr lang="zh-CN" altLang="en-US" sz="4800" b="1" dirty="0">
              <a:solidFill>
                <a:srgbClr val="445469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32487" y="4379382"/>
            <a:ext cx="2083014" cy="2230122"/>
            <a:chOff x="6632487" y="4379382"/>
            <a:chExt cx="2083014" cy="2230122"/>
          </a:xfrm>
        </p:grpSpPr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7447916" y="4379382"/>
              <a:ext cx="466478" cy="677384"/>
            </a:xfrm>
            <a:custGeom>
              <a:avLst/>
              <a:gdLst>
                <a:gd name="T0" fmla="*/ 236 w 376"/>
                <a:gd name="T1" fmla="*/ 352 h 546"/>
                <a:gd name="T2" fmla="*/ 154 w 376"/>
                <a:gd name="T3" fmla="*/ 276 h 546"/>
                <a:gd name="T4" fmla="*/ 188 w 376"/>
                <a:gd name="T5" fmla="*/ 170 h 546"/>
                <a:gd name="T6" fmla="*/ 188 w 376"/>
                <a:gd name="T7" fmla="*/ 268 h 546"/>
                <a:gd name="T8" fmla="*/ 376 w 376"/>
                <a:gd name="T9" fmla="*/ 238 h 546"/>
                <a:gd name="T10" fmla="*/ 338 w 376"/>
                <a:gd name="T11" fmla="*/ 306 h 546"/>
                <a:gd name="T12" fmla="*/ 334 w 376"/>
                <a:gd name="T13" fmla="*/ 322 h 546"/>
                <a:gd name="T14" fmla="*/ 322 w 376"/>
                <a:gd name="T15" fmla="*/ 350 h 546"/>
                <a:gd name="T16" fmla="*/ 306 w 376"/>
                <a:gd name="T17" fmla="*/ 376 h 546"/>
                <a:gd name="T18" fmla="*/ 284 w 376"/>
                <a:gd name="T19" fmla="*/ 398 h 546"/>
                <a:gd name="T20" fmla="*/ 274 w 376"/>
                <a:gd name="T21" fmla="*/ 546 h 546"/>
                <a:gd name="T22" fmla="*/ 68 w 376"/>
                <a:gd name="T23" fmla="*/ 408 h 546"/>
                <a:gd name="T24" fmla="*/ 54 w 376"/>
                <a:gd name="T25" fmla="*/ 396 h 546"/>
                <a:gd name="T26" fmla="*/ 28 w 376"/>
                <a:gd name="T27" fmla="*/ 366 h 546"/>
                <a:gd name="T28" fmla="*/ 10 w 376"/>
                <a:gd name="T29" fmla="*/ 332 h 546"/>
                <a:gd name="T30" fmla="*/ 2 w 376"/>
                <a:gd name="T31" fmla="*/ 292 h 546"/>
                <a:gd name="T32" fmla="*/ 0 w 376"/>
                <a:gd name="T33" fmla="*/ 272 h 546"/>
                <a:gd name="T34" fmla="*/ 4 w 376"/>
                <a:gd name="T35" fmla="*/ 232 h 546"/>
                <a:gd name="T36" fmla="*/ 18 w 376"/>
                <a:gd name="T37" fmla="*/ 196 h 546"/>
                <a:gd name="T38" fmla="*/ 40 w 376"/>
                <a:gd name="T39" fmla="*/ 162 h 546"/>
                <a:gd name="T40" fmla="*/ 68 w 376"/>
                <a:gd name="T41" fmla="*/ 136 h 546"/>
                <a:gd name="T42" fmla="*/ 274 w 376"/>
                <a:gd name="T43" fmla="*/ 0 h 546"/>
                <a:gd name="T44" fmla="*/ 274 w 376"/>
                <a:gd name="T45" fmla="*/ 136 h 546"/>
                <a:gd name="T46" fmla="*/ 296 w 376"/>
                <a:gd name="T47" fmla="*/ 156 h 546"/>
                <a:gd name="T48" fmla="*/ 314 w 376"/>
                <a:gd name="T49" fmla="*/ 180 h 546"/>
                <a:gd name="T50" fmla="*/ 328 w 376"/>
                <a:gd name="T51" fmla="*/ 208 h 546"/>
                <a:gd name="T52" fmla="*/ 338 w 376"/>
                <a:gd name="T53" fmla="*/ 238 h 546"/>
                <a:gd name="T54" fmla="*/ 308 w 376"/>
                <a:gd name="T55" fmla="*/ 272 h 546"/>
                <a:gd name="T56" fmla="*/ 306 w 376"/>
                <a:gd name="T57" fmla="*/ 258 h 546"/>
                <a:gd name="T58" fmla="*/ 302 w 376"/>
                <a:gd name="T59" fmla="*/ 232 h 546"/>
                <a:gd name="T60" fmla="*/ 290 w 376"/>
                <a:gd name="T61" fmla="*/ 208 h 546"/>
                <a:gd name="T62" fmla="*/ 276 w 376"/>
                <a:gd name="T63" fmla="*/ 186 h 546"/>
                <a:gd name="T64" fmla="*/ 258 w 376"/>
                <a:gd name="T65" fmla="*/ 166 h 546"/>
                <a:gd name="T66" fmla="*/ 236 w 376"/>
                <a:gd name="T67" fmla="*/ 152 h 546"/>
                <a:gd name="T68" fmla="*/ 212 w 376"/>
                <a:gd name="T69" fmla="*/ 142 h 546"/>
                <a:gd name="T70" fmla="*/ 184 w 376"/>
                <a:gd name="T71" fmla="*/ 136 h 546"/>
                <a:gd name="T72" fmla="*/ 170 w 376"/>
                <a:gd name="T73" fmla="*/ 136 h 546"/>
                <a:gd name="T74" fmla="*/ 144 w 376"/>
                <a:gd name="T75" fmla="*/ 138 h 546"/>
                <a:gd name="T76" fmla="*/ 118 w 376"/>
                <a:gd name="T77" fmla="*/ 146 h 546"/>
                <a:gd name="T78" fmla="*/ 94 w 376"/>
                <a:gd name="T79" fmla="*/ 158 h 546"/>
                <a:gd name="T80" fmla="*/ 74 w 376"/>
                <a:gd name="T81" fmla="*/ 176 h 546"/>
                <a:gd name="T82" fmla="*/ 58 w 376"/>
                <a:gd name="T83" fmla="*/ 196 h 546"/>
                <a:gd name="T84" fmla="*/ 44 w 376"/>
                <a:gd name="T85" fmla="*/ 220 h 546"/>
                <a:gd name="T86" fmla="*/ 36 w 376"/>
                <a:gd name="T87" fmla="*/ 244 h 546"/>
                <a:gd name="T88" fmla="*/ 34 w 376"/>
                <a:gd name="T89" fmla="*/ 272 h 546"/>
                <a:gd name="T90" fmla="*/ 34 w 376"/>
                <a:gd name="T91" fmla="*/ 286 h 546"/>
                <a:gd name="T92" fmla="*/ 40 w 376"/>
                <a:gd name="T93" fmla="*/ 312 h 546"/>
                <a:gd name="T94" fmla="*/ 50 w 376"/>
                <a:gd name="T95" fmla="*/ 338 h 546"/>
                <a:gd name="T96" fmla="*/ 66 w 376"/>
                <a:gd name="T97" fmla="*/ 360 h 546"/>
                <a:gd name="T98" fmla="*/ 84 w 376"/>
                <a:gd name="T99" fmla="*/ 378 h 546"/>
                <a:gd name="T100" fmla="*/ 106 w 376"/>
                <a:gd name="T101" fmla="*/ 392 h 546"/>
                <a:gd name="T102" fmla="*/ 130 w 376"/>
                <a:gd name="T103" fmla="*/ 402 h 546"/>
                <a:gd name="T104" fmla="*/ 156 w 376"/>
                <a:gd name="T105" fmla="*/ 408 h 546"/>
                <a:gd name="T106" fmla="*/ 170 w 376"/>
                <a:gd name="T107" fmla="*/ 408 h 546"/>
                <a:gd name="T108" fmla="*/ 198 w 376"/>
                <a:gd name="T109" fmla="*/ 406 h 546"/>
                <a:gd name="T110" fmla="*/ 224 w 376"/>
                <a:gd name="T111" fmla="*/ 398 h 546"/>
                <a:gd name="T112" fmla="*/ 248 w 376"/>
                <a:gd name="T113" fmla="*/ 386 h 546"/>
                <a:gd name="T114" fmla="*/ 268 w 376"/>
                <a:gd name="T115" fmla="*/ 368 h 546"/>
                <a:gd name="T116" fmla="*/ 284 w 376"/>
                <a:gd name="T117" fmla="*/ 348 h 546"/>
                <a:gd name="T118" fmla="*/ 296 w 376"/>
                <a:gd name="T119" fmla="*/ 326 h 546"/>
                <a:gd name="T120" fmla="*/ 304 w 376"/>
                <a:gd name="T121" fmla="*/ 300 h 546"/>
                <a:gd name="T122" fmla="*/ 308 w 376"/>
                <a:gd name="T123" fmla="*/ 272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6" h="546">
                  <a:moveTo>
                    <a:pt x="188" y="268"/>
                  </a:moveTo>
                  <a:lnTo>
                    <a:pt x="236" y="352"/>
                  </a:lnTo>
                  <a:lnTo>
                    <a:pt x="208" y="370"/>
                  </a:lnTo>
                  <a:lnTo>
                    <a:pt x="154" y="276"/>
                  </a:lnTo>
                  <a:lnTo>
                    <a:pt x="154" y="170"/>
                  </a:lnTo>
                  <a:lnTo>
                    <a:pt x="188" y="170"/>
                  </a:lnTo>
                  <a:lnTo>
                    <a:pt x="188" y="268"/>
                  </a:lnTo>
                  <a:lnTo>
                    <a:pt x="188" y="268"/>
                  </a:lnTo>
                  <a:lnTo>
                    <a:pt x="188" y="268"/>
                  </a:lnTo>
                  <a:close/>
                  <a:moveTo>
                    <a:pt x="376" y="238"/>
                  </a:moveTo>
                  <a:lnTo>
                    <a:pt x="376" y="306"/>
                  </a:lnTo>
                  <a:lnTo>
                    <a:pt x="338" y="306"/>
                  </a:lnTo>
                  <a:lnTo>
                    <a:pt x="338" y="306"/>
                  </a:lnTo>
                  <a:lnTo>
                    <a:pt x="334" y="322"/>
                  </a:lnTo>
                  <a:lnTo>
                    <a:pt x="328" y="336"/>
                  </a:lnTo>
                  <a:lnTo>
                    <a:pt x="322" y="350"/>
                  </a:lnTo>
                  <a:lnTo>
                    <a:pt x="314" y="364"/>
                  </a:lnTo>
                  <a:lnTo>
                    <a:pt x="306" y="376"/>
                  </a:lnTo>
                  <a:lnTo>
                    <a:pt x="296" y="388"/>
                  </a:lnTo>
                  <a:lnTo>
                    <a:pt x="284" y="398"/>
                  </a:lnTo>
                  <a:lnTo>
                    <a:pt x="274" y="408"/>
                  </a:lnTo>
                  <a:lnTo>
                    <a:pt x="274" y="546"/>
                  </a:lnTo>
                  <a:lnTo>
                    <a:pt x="68" y="546"/>
                  </a:lnTo>
                  <a:lnTo>
                    <a:pt x="68" y="408"/>
                  </a:lnTo>
                  <a:lnTo>
                    <a:pt x="68" y="408"/>
                  </a:lnTo>
                  <a:lnTo>
                    <a:pt x="54" y="396"/>
                  </a:lnTo>
                  <a:lnTo>
                    <a:pt x="40" y="382"/>
                  </a:lnTo>
                  <a:lnTo>
                    <a:pt x="28" y="366"/>
                  </a:lnTo>
                  <a:lnTo>
                    <a:pt x="18" y="350"/>
                  </a:lnTo>
                  <a:lnTo>
                    <a:pt x="10" y="332"/>
                  </a:lnTo>
                  <a:lnTo>
                    <a:pt x="4" y="312"/>
                  </a:lnTo>
                  <a:lnTo>
                    <a:pt x="2" y="29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2" y="252"/>
                  </a:lnTo>
                  <a:lnTo>
                    <a:pt x="4" y="232"/>
                  </a:lnTo>
                  <a:lnTo>
                    <a:pt x="10" y="212"/>
                  </a:lnTo>
                  <a:lnTo>
                    <a:pt x="18" y="196"/>
                  </a:lnTo>
                  <a:lnTo>
                    <a:pt x="28" y="178"/>
                  </a:lnTo>
                  <a:lnTo>
                    <a:pt x="40" y="162"/>
                  </a:lnTo>
                  <a:lnTo>
                    <a:pt x="54" y="148"/>
                  </a:lnTo>
                  <a:lnTo>
                    <a:pt x="68" y="136"/>
                  </a:lnTo>
                  <a:lnTo>
                    <a:pt x="68" y="0"/>
                  </a:lnTo>
                  <a:lnTo>
                    <a:pt x="274" y="0"/>
                  </a:lnTo>
                  <a:lnTo>
                    <a:pt x="274" y="136"/>
                  </a:lnTo>
                  <a:lnTo>
                    <a:pt x="274" y="136"/>
                  </a:lnTo>
                  <a:lnTo>
                    <a:pt x="284" y="146"/>
                  </a:lnTo>
                  <a:lnTo>
                    <a:pt x="296" y="156"/>
                  </a:lnTo>
                  <a:lnTo>
                    <a:pt x="306" y="168"/>
                  </a:lnTo>
                  <a:lnTo>
                    <a:pt x="314" y="180"/>
                  </a:lnTo>
                  <a:lnTo>
                    <a:pt x="322" y="194"/>
                  </a:lnTo>
                  <a:lnTo>
                    <a:pt x="328" y="208"/>
                  </a:lnTo>
                  <a:lnTo>
                    <a:pt x="334" y="222"/>
                  </a:lnTo>
                  <a:lnTo>
                    <a:pt x="338" y="238"/>
                  </a:lnTo>
                  <a:lnTo>
                    <a:pt x="376" y="238"/>
                  </a:lnTo>
                  <a:close/>
                  <a:moveTo>
                    <a:pt x="308" y="272"/>
                  </a:moveTo>
                  <a:lnTo>
                    <a:pt x="308" y="272"/>
                  </a:lnTo>
                  <a:lnTo>
                    <a:pt x="306" y="258"/>
                  </a:lnTo>
                  <a:lnTo>
                    <a:pt x="304" y="244"/>
                  </a:lnTo>
                  <a:lnTo>
                    <a:pt x="302" y="232"/>
                  </a:lnTo>
                  <a:lnTo>
                    <a:pt x="296" y="220"/>
                  </a:lnTo>
                  <a:lnTo>
                    <a:pt x="290" y="208"/>
                  </a:lnTo>
                  <a:lnTo>
                    <a:pt x="284" y="196"/>
                  </a:lnTo>
                  <a:lnTo>
                    <a:pt x="276" y="186"/>
                  </a:lnTo>
                  <a:lnTo>
                    <a:pt x="268" y="176"/>
                  </a:lnTo>
                  <a:lnTo>
                    <a:pt x="258" y="166"/>
                  </a:lnTo>
                  <a:lnTo>
                    <a:pt x="248" y="158"/>
                  </a:lnTo>
                  <a:lnTo>
                    <a:pt x="236" y="152"/>
                  </a:lnTo>
                  <a:lnTo>
                    <a:pt x="224" y="146"/>
                  </a:lnTo>
                  <a:lnTo>
                    <a:pt x="212" y="142"/>
                  </a:lnTo>
                  <a:lnTo>
                    <a:pt x="198" y="138"/>
                  </a:lnTo>
                  <a:lnTo>
                    <a:pt x="184" y="136"/>
                  </a:lnTo>
                  <a:lnTo>
                    <a:pt x="170" y="136"/>
                  </a:lnTo>
                  <a:lnTo>
                    <a:pt x="170" y="136"/>
                  </a:lnTo>
                  <a:lnTo>
                    <a:pt x="156" y="136"/>
                  </a:lnTo>
                  <a:lnTo>
                    <a:pt x="144" y="138"/>
                  </a:lnTo>
                  <a:lnTo>
                    <a:pt x="130" y="142"/>
                  </a:lnTo>
                  <a:lnTo>
                    <a:pt x="118" y="146"/>
                  </a:lnTo>
                  <a:lnTo>
                    <a:pt x="106" y="152"/>
                  </a:lnTo>
                  <a:lnTo>
                    <a:pt x="94" y="158"/>
                  </a:lnTo>
                  <a:lnTo>
                    <a:pt x="84" y="166"/>
                  </a:lnTo>
                  <a:lnTo>
                    <a:pt x="74" y="176"/>
                  </a:lnTo>
                  <a:lnTo>
                    <a:pt x="66" y="186"/>
                  </a:lnTo>
                  <a:lnTo>
                    <a:pt x="58" y="196"/>
                  </a:lnTo>
                  <a:lnTo>
                    <a:pt x="50" y="208"/>
                  </a:lnTo>
                  <a:lnTo>
                    <a:pt x="44" y="220"/>
                  </a:lnTo>
                  <a:lnTo>
                    <a:pt x="40" y="232"/>
                  </a:lnTo>
                  <a:lnTo>
                    <a:pt x="36" y="244"/>
                  </a:lnTo>
                  <a:lnTo>
                    <a:pt x="34" y="258"/>
                  </a:lnTo>
                  <a:lnTo>
                    <a:pt x="34" y="272"/>
                  </a:lnTo>
                  <a:lnTo>
                    <a:pt x="34" y="272"/>
                  </a:lnTo>
                  <a:lnTo>
                    <a:pt x="34" y="286"/>
                  </a:lnTo>
                  <a:lnTo>
                    <a:pt x="36" y="300"/>
                  </a:lnTo>
                  <a:lnTo>
                    <a:pt x="40" y="312"/>
                  </a:lnTo>
                  <a:lnTo>
                    <a:pt x="44" y="326"/>
                  </a:lnTo>
                  <a:lnTo>
                    <a:pt x="50" y="338"/>
                  </a:lnTo>
                  <a:lnTo>
                    <a:pt x="58" y="348"/>
                  </a:lnTo>
                  <a:lnTo>
                    <a:pt x="66" y="360"/>
                  </a:lnTo>
                  <a:lnTo>
                    <a:pt x="74" y="368"/>
                  </a:lnTo>
                  <a:lnTo>
                    <a:pt x="84" y="378"/>
                  </a:lnTo>
                  <a:lnTo>
                    <a:pt x="94" y="386"/>
                  </a:lnTo>
                  <a:lnTo>
                    <a:pt x="106" y="392"/>
                  </a:lnTo>
                  <a:lnTo>
                    <a:pt x="118" y="398"/>
                  </a:lnTo>
                  <a:lnTo>
                    <a:pt x="130" y="402"/>
                  </a:lnTo>
                  <a:lnTo>
                    <a:pt x="144" y="406"/>
                  </a:lnTo>
                  <a:lnTo>
                    <a:pt x="156" y="408"/>
                  </a:lnTo>
                  <a:lnTo>
                    <a:pt x="170" y="408"/>
                  </a:lnTo>
                  <a:lnTo>
                    <a:pt x="170" y="408"/>
                  </a:lnTo>
                  <a:lnTo>
                    <a:pt x="184" y="408"/>
                  </a:lnTo>
                  <a:lnTo>
                    <a:pt x="198" y="406"/>
                  </a:lnTo>
                  <a:lnTo>
                    <a:pt x="212" y="402"/>
                  </a:lnTo>
                  <a:lnTo>
                    <a:pt x="224" y="398"/>
                  </a:lnTo>
                  <a:lnTo>
                    <a:pt x="236" y="392"/>
                  </a:lnTo>
                  <a:lnTo>
                    <a:pt x="248" y="386"/>
                  </a:lnTo>
                  <a:lnTo>
                    <a:pt x="258" y="378"/>
                  </a:lnTo>
                  <a:lnTo>
                    <a:pt x="268" y="368"/>
                  </a:lnTo>
                  <a:lnTo>
                    <a:pt x="276" y="360"/>
                  </a:lnTo>
                  <a:lnTo>
                    <a:pt x="284" y="348"/>
                  </a:lnTo>
                  <a:lnTo>
                    <a:pt x="290" y="338"/>
                  </a:lnTo>
                  <a:lnTo>
                    <a:pt x="296" y="326"/>
                  </a:lnTo>
                  <a:lnTo>
                    <a:pt x="302" y="312"/>
                  </a:lnTo>
                  <a:lnTo>
                    <a:pt x="304" y="300"/>
                  </a:lnTo>
                  <a:lnTo>
                    <a:pt x="306" y="286"/>
                  </a:lnTo>
                  <a:lnTo>
                    <a:pt x="308" y="272"/>
                  </a:lnTo>
                  <a:lnTo>
                    <a:pt x="308" y="272"/>
                  </a:lnTo>
                  <a:close/>
                </a:path>
              </a:pathLst>
            </a:custGeom>
            <a:solidFill>
              <a:srgbClr val="7C7A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632487" y="5133129"/>
              <a:ext cx="2083014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用合适的音乐渲染更好的游戏气氛。</a:t>
              </a:r>
              <a:endParaRPr lang="en-US" altLang="zh-CN" sz="20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0000638" y="4175009"/>
            <a:ext cx="80137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4800" b="1" dirty="0">
                <a:solidFill>
                  <a:srgbClr val="445469"/>
                </a:solidFill>
                <a:ea typeface="微软雅黑" panose="020B0503020204020204" pitchFamily="34" charset="-122"/>
                <a:cs typeface="微软雅黑" panose="020B0503020204020204" pitchFamily="34" charset="-122"/>
              </a:rPr>
              <a:t>08</a:t>
            </a:r>
            <a:endParaRPr lang="zh-CN" altLang="en-US" sz="4800" b="1" dirty="0">
              <a:solidFill>
                <a:srgbClr val="445469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309689" y="1439720"/>
            <a:ext cx="2138512" cy="1973442"/>
            <a:chOff x="9309689" y="1439720"/>
            <a:chExt cx="2138512" cy="1973442"/>
          </a:xfrm>
        </p:grpSpPr>
        <p:sp>
          <p:nvSpPr>
            <p:cNvPr id="46" name="Freeform 34"/>
            <p:cNvSpPr/>
            <p:nvPr/>
          </p:nvSpPr>
          <p:spPr bwMode="auto">
            <a:xfrm>
              <a:off x="9996404" y="1439720"/>
              <a:ext cx="669258" cy="528616"/>
            </a:xfrm>
            <a:custGeom>
              <a:avLst/>
              <a:gdLst>
                <a:gd name="T0" fmla="*/ 550 w 552"/>
                <a:gd name="T1" fmla="*/ 176 h 436"/>
                <a:gd name="T2" fmla="*/ 432 w 552"/>
                <a:gd name="T3" fmla="*/ 26 h 436"/>
                <a:gd name="T4" fmla="*/ 432 w 552"/>
                <a:gd name="T5" fmla="*/ 26 h 436"/>
                <a:gd name="T6" fmla="*/ 428 w 552"/>
                <a:gd name="T7" fmla="*/ 22 h 436"/>
                <a:gd name="T8" fmla="*/ 428 w 552"/>
                <a:gd name="T9" fmla="*/ 22 h 436"/>
                <a:gd name="T10" fmla="*/ 418 w 552"/>
                <a:gd name="T11" fmla="*/ 14 h 436"/>
                <a:gd name="T12" fmla="*/ 408 w 552"/>
                <a:gd name="T13" fmla="*/ 6 h 436"/>
                <a:gd name="T14" fmla="*/ 394 w 552"/>
                <a:gd name="T15" fmla="*/ 2 h 436"/>
                <a:gd name="T16" fmla="*/ 380 w 552"/>
                <a:gd name="T17" fmla="*/ 0 h 436"/>
                <a:gd name="T18" fmla="*/ 348 w 552"/>
                <a:gd name="T19" fmla="*/ 0 h 436"/>
                <a:gd name="T20" fmla="*/ 348 w 552"/>
                <a:gd name="T21" fmla="*/ 0 h 436"/>
                <a:gd name="T22" fmla="*/ 344 w 552"/>
                <a:gd name="T23" fmla="*/ 12 h 436"/>
                <a:gd name="T24" fmla="*/ 338 w 552"/>
                <a:gd name="T25" fmla="*/ 24 h 436"/>
                <a:gd name="T26" fmla="*/ 332 w 552"/>
                <a:gd name="T27" fmla="*/ 34 h 436"/>
                <a:gd name="T28" fmla="*/ 322 w 552"/>
                <a:gd name="T29" fmla="*/ 42 h 436"/>
                <a:gd name="T30" fmla="*/ 312 w 552"/>
                <a:gd name="T31" fmla="*/ 50 h 436"/>
                <a:gd name="T32" fmla="*/ 300 w 552"/>
                <a:gd name="T33" fmla="*/ 56 h 436"/>
                <a:gd name="T34" fmla="*/ 288 w 552"/>
                <a:gd name="T35" fmla="*/ 58 h 436"/>
                <a:gd name="T36" fmla="*/ 276 w 552"/>
                <a:gd name="T37" fmla="*/ 60 h 436"/>
                <a:gd name="T38" fmla="*/ 276 w 552"/>
                <a:gd name="T39" fmla="*/ 60 h 436"/>
                <a:gd name="T40" fmla="*/ 262 w 552"/>
                <a:gd name="T41" fmla="*/ 58 h 436"/>
                <a:gd name="T42" fmla="*/ 250 w 552"/>
                <a:gd name="T43" fmla="*/ 56 h 436"/>
                <a:gd name="T44" fmla="*/ 238 w 552"/>
                <a:gd name="T45" fmla="*/ 50 h 436"/>
                <a:gd name="T46" fmla="*/ 228 w 552"/>
                <a:gd name="T47" fmla="*/ 42 h 436"/>
                <a:gd name="T48" fmla="*/ 220 w 552"/>
                <a:gd name="T49" fmla="*/ 34 h 436"/>
                <a:gd name="T50" fmla="*/ 212 w 552"/>
                <a:gd name="T51" fmla="*/ 24 h 436"/>
                <a:gd name="T52" fmla="*/ 208 w 552"/>
                <a:gd name="T53" fmla="*/ 12 h 436"/>
                <a:gd name="T54" fmla="*/ 204 w 552"/>
                <a:gd name="T55" fmla="*/ 0 h 436"/>
                <a:gd name="T56" fmla="*/ 170 w 552"/>
                <a:gd name="T57" fmla="*/ 0 h 436"/>
                <a:gd name="T58" fmla="*/ 170 w 552"/>
                <a:gd name="T59" fmla="*/ 0 h 436"/>
                <a:gd name="T60" fmla="*/ 156 w 552"/>
                <a:gd name="T61" fmla="*/ 2 h 436"/>
                <a:gd name="T62" fmla="*/ 142 w 552"/>
                <a:gd name="T63" fmla="*/ 6 h 436"/>
                <a:gd name="T64" fmla="*/ 130 w 552"/>
                <a:gd name="T65" fmla="*/ 14 h 436"/>
                <a:gd name="T66" fmla="*/ 120 w 552"/>
                <a:gd name="T67" fmla="*/ 24 h 436"/>
                <a:gd name="T68" fmla="*/ 120 w 552"/>
                <a:gd name="T69" fmla="*/ 24 h 436"/>
                <a:gd name="T70" fmla="*/ 120 w 552"/>
                <a:gd name="T71" fmla="*/ 26 h 436"/>
                <a:gd name="T72" fmla="*/ 0 w 552"/>
                <a:gd name="T73" fmla="*/ 176 h 436"/>
                <a:gd name="T74" fmla="*/ 0 w 552"/>
                <a:gd name="T75" fmla="*/ 176 h 436"/>
                <a:gd name="T76" fmla="*/ 0 w 552"/>
                <a:gd name="T77" fmla="*/ 178 h 436"/>
                <a:gd name="T78" fmla="*/ 0 w 552"/>
                <a:gd name="T79" fmla="*/ 182 h 436"/>
                <a:gd name="T80" fmla="*/ 0 w 552"/>
                <a:gd name="T81" fmla="*/ 182 h 436"/>
                <a:gd name="T82" fmla="*/ 0 w 552"/>
                <a:gd name="T83" fmla="*/ 184 h 436"/>
                <a:gd name="T84" fmla="*/ 4 w 552"/>
                <a:gd name="T85" fmla="*/ 186 h 436"/>
                <a:gd name="T86" fmla="*/ 110 w 552"/>
                <a:gd name="T87" fmla="*/ 242 h 436"/>
                <a:gd name="T88" fmla="*/ 110 w 552"/>
                <a:gd name="T89" fmla="*/ 436 h 436"/>
                <a:gd name="T90" fmla="*/ 438 w 552"/>
                <a:gd name="T91" fmla="*/ 436 h 436"/>
                <a:gd name="T92" fmla="*/ 438 w 552"/>
                <a:gd name="T93" fmla="*/ 244 h 436"/>
                <a:gd name="T94" fmla="*/ 548 w 552"/>
                <a:gd name="T95" fmla="*/ 186 h 436"/>
                <a:gd name="T96" fmla="*/ 548 w 552"/>
                <a:gd name="T97" fmla="*/ 186 h 436"/>
                <a:gd name="T98" fmla="*/ 550 w 552"/>
                <a:gd name="T99" fmla="*/ 184 h 436"/>
                <a:gd name="T100" fmla="*/ 552 w 552"/>
                <a:gd name="T101" fmla="*/ 182 h 436"/>
                <a:gd name="T102" fmla="*/ 552 w 552"/>
                <a:gd name="T103" fmla="*/ 182 h 436"/>
                <a:gd name="T104" fmla="*/ 552 w 552"/>
                <a:gd name="T105" fmla="*/ 178 h 436"/>
                <a:gd name="T106" fmla="*/ 550 w 552"/>
                <a:gd name="T107" fmla="*/ 176 h 436"/>
                <a:gd name="T108" fmla="*/ 550 w 552"/>
                <a:gd name="T109" fmla="*/ 17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2" h="436">
                  <a:moveTo>
                    <a:pt x="550" y="176"/>
                  </a:moveTo>
                  <a:lnTo>
                    <a:pt x="432" y="26"/>
                  </a:lnTo>
                  <a:lnTo>
                    <a:pt x="432" y="26"/>
                  </a:lnTo>
                  <a:lnTo>
                    <a:pt x="428" y="22"/>
                  </a:lnTo>
                  <a:lnTo>
                    <a:pt x="428" y="22"/>
                  </a:lnTo>
                  <a:lnTo>
                    <a:pt x="418" y="14"/>
                  </a:lnTo>
                  <a:lnTo>
                    <a:pt x="408" y="6"/>
                  </a:lnTo>
                  <a:lnTo>
                    <a:pt x="394" y="2"/>
                  </a:lnTo>
                  <a:lnTo>
                    <a:pt x="380" y="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344" y="12"/>
                  </a:lnTo>
                  <a:lnTo>
                    <a:pt x="338" y="24"/>
                  </a:lnTo>
                  <a:lnTo>
                    <a:pt x="332" y="34"/>
                  </a:lnTo>
                  <a:lnTo>
                    <a:pt x="322" y="42"/>
                  </a:lnTo>
                  <a:lnTo>
                    <a:pt x="312" y="50"/>
                  </a:lnTo>
                  <a:lnTo>
                    <a:pt x="300" y="56"/>
                  </a:lnTo>
                  <a:lnTo>
                    <a:pt x="288" y="58"/>
                  </a:lnTo>
                  <a:lnTo>
                    <a:pt x="276" y="60"/>
                  </a:lnTo>
                  <a:lnTo>
                    <a:pt x="276" y="60"/>
                  </a:lnTo>
                  <a:lnTo>
                    <a:pt x="262" y="58"/>
                  </a:lnTo>
                  <a:lnTo>
                    <a:pt x="250" y="56"/>
                  </a:lnTo>
                  <a:lnTo>
                    <a:pt x="238" y="50"/>
                  </a:lnTo>
                  <a:lnTo>
                    <a:pt x="228" y="42"/>
                  </a:lnTo>
                  <a:lnTo>
                    <a:pt x="220" y="34"/>
                  </a:lnTo>
                  <a:lnTo>
                    <a:pt x="212" y="24"/>
                  </a:lnTo>
                  <a:lnTo>
                    <a:pt x="208" y="12"/>
                  </a:lnTo>
                  <a:lnTo>
                    <a:pt x="204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56" y="2"/>
                  </a:lnTo>
                  <a:lnTo>
                    <a:pt x="142" y="6"/>
                  </a:lnTo>
                  <a:lnTo>
                    <a:pt x="130" y="1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0" y="2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4" y="186"/>
                  </a:lnTo>
                  <a:lnTo>
                    <a:pt x="110" y="242"/>
                  </a:lnTo>
                  <a:lnTo>
                    <a:pt x="110" y="436"/>
                  </a:lnTo>
                  <a:lnTo>
                    <a:pt x="438" y="436"/>
                  </a:lnTo>
                  <a:lnTo>
                    <a:pt x="438" y="244"/>
                  </a:lnTo>
                  <a:lnTo>
                    <a:pt x="548" y="186"/>
                  </a:lnTo>
                  <a:lnTo>
                    <a:pt x="548" y="186"/>
                  </a:lnTo>
                  <a:lnTo>
                    <a:pt x="550" y="184"/>
                  </a:lnTo>
                  <a:lnTo>
                    <a:pt x="552" y="182"/>
                  </a:lnTo>
                  <a:lnTo>
                    <a:pt x="552" y="182"/>
                  </a:lnTo>
                  <a:lnTo>
                    <a:pt x="552" y="178"/>
                  </a:lnTo>
                  <a:lnTo>
                    <a:pt x="550" y="176"/>
                  </a:lnTo>
                  <a:lnTo>
                    <a:pt x="550" y="176"/>
                  </a:lnTo>
                  <a:close/>
                </a:path>
              </a:pathLst>
            </a:custGeom>
            <a:solidFill>
              <a:srgbClr val="9BDAF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9309689" y="1936787"/>
              <a:ext cx="2138512" cy="1476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用于游戏中的页面选择，即下一关或者退出。</a:t>
              </a:r>
              <a:endParaRPr lang="en-US" altLang="zh-CN" sz="20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 26"/>
          <p:cNvGrpSpPr/>
          <p:nvPr/>
        </p:nvGrpSpPr>
        <p:grpSpPr>
          <a:xfrm rot="10800000">
            <a:off x="8909685" y="3465830"/>
            <a:ext cx="2841625" cy="720090"/>
            <a:chOff x="0" y="2743200"/>
            <a:chExt cx="2806262" cy="662152"/>
          </a:xfrm>
          <a:solidFill>
            <a:srgbClr val="185C99"/>
          </a:solidFill>
        </p:grpSpPr>
        <p:sp>
          <p:nvSpPr>
            <p:cNvPr id="7" name="矩形 6"/>
            <p:cNvSpPr/>
            <p:nvPr/>
          </p:nvSpPr>
          <p:spPr>
            <a:xfrm>
              <a:off x="0" y="2916621"/>
              <a:ext cx="2806262" cy="4887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三角形 29"/>
            <p:cNvSpPr/>
            <p:nvPr/>
          </p:nvSpPr>
          <p:spPr>
            <a:xfrm>
              <a:off x="1182414" y="2743200"/>
              <a:ext cx="362607" cy="1734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9556750" y="3518535"/>
            <a:ext cx="1562100" cy="368300"/>
          </a:xfrm>
          <a:prstGeom prst="rect">
            <a:avLst/>
          </a:prstGeom>
          <a:solidFill>
            <a:srgbClr val="185C99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场景切换功能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 advTm="0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00357" y="225201"/>
            <a:ext cx="11391285" cy="4895678"/>
          </a:xfrm>
          <a:prstGeom prst="rect">
            <a:avLst/>
          </a:prstGeom>
        </p:spPr>
      </p:pic>
      <p:sp>
        <p:nvSpPr>
          <p:cNvPr id="50" name="折角形 1"/>
          <p:cNvSpPr/>
          <p:nvPr/>
        </p:nvSpPr>
        <p:spPr>
          <a:xfrm>
            <a:off x="2881917" y="3111515"/>
            <a:ext cx="6486525" cy="2234565"/>
          </a:xfrm>
          <a:prstGeom prst="foldedCorner">
            <a:avLst/>
          </a:prstGeom>
          <a:noFill/>
          <a:ln w="28575">
            <a:solidFill>
              <a:srgbClr val="185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93067" y="3567445"/>
            <a:ext cx="15760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>
                <a:solidFill>
                  <a:srgbClr val="185C99"/>
                </a:solidFill>
                <a:latin typeface="Broadway" panose="04040905080B02020502" charset="0"/>
              </a:rPr>
              <a:t>04</a:t>
            </a:r>
            <a:endParaRPr lang="en-US" altLang="zh-CN" sz="80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926617" y="3653805"/>
            <a:ext cx="0" cy="1151255"/>
          </a:xfrm>
          <a:prstGeom prst="line">
            <a:avLst/>
          </a:prstGeom>
          <a:ln w="12700">
            <a:solidFill>
              <a:srgbClr val="497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5207635" y="3968750"/>
            <a:ext cx="401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技术难点及项目创新点</a:t>
            </a:r>
            <a:endParaRPr lang="zh-CN" altLang="en-US" sz="28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04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4" y="495709"/>
            <a:ext cx="2495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项目难点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8" name="组合 21"/>
          <p:cNvGrpSpPr/>
          <p:nvPr/>
        </p:nvGrpSpPr>
        <p:grpSpPr bwMode="auto">
          <a:xfrm>
            <a:off x="4738688" y="2555875"/>
            <a:ext cx="2714625" cy="2714625"/>
            <a:chOff x="0" y="0"/>
            <a:chExt cx="2714171" cy="2714171"/>
          </a:xfrm>
        </p:grpSpPr>
        <p:sp>
          <p:nvSpPr>
            <p:cNvPr id="20" name="椭圆 11"/>
            <p:cNvSpPr>
              <a:spLocks noChangeArrowheads="1"/>
            </p:cNvSpPr>
            <p:nvPr/>
          </p:nvSpPr>
          <p:spPr bwMode="auto">
            <a:xfrm>
              <a:off x="0" y="0"/>
              <a:ext cx="2714171" cy="2714171"/>
            </a:xfrm>
            <a:prstGeom prst="ellipse">
              <a:avLst/>
            </a:prstGeom>
            <a:noFill/>
            <a:ln w="57150">
              <a:solidFill>
                <a:srgbClr val="222A35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sym typeface="等线" panose="02010600030101010101" charset="-122"/>
              </a:endParaRPr>
            </a:p>
          </p:txBody>
        </p:sp>
        <p:pic>
          <p:nvPicPr>
            <p:cNvPr id="21" name="图片 13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748614" y="305143"/>
              <a:ext cx="1216939" cy="1069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本框 14"/>
            <p:cNvSpPr>
              <a:spLocks noChangeArrowheads="1"/>
            </p:cNvSpPr>
            <p:nvPr/>
          </p:nvSpPr>
          <p:spPr bwMode="auto">
            <a:xfrm>
              <a:off x="624939" y="1525987"/>
              <a:ext cx="1464287" cy="736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2600"/>
                </a:lnSpc>
              </a:pPr>
              <a:r>
                <a:rPr lang="zh-CN" altLang="en-US" sz="2000" dirty="0">
                  <a:solidFill>
                    <a:srgbClr val="222A35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输入</a:t>
              </a:r>
              <a:endParaRPr lang="en-US" altLang="zh-CN" sz="2000" dirty="0">
                <a:solidFill>
                  <a:srgbClr val="222A35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  <a:p>
              <a:pPr algn="ctr">
                <a:lnSpc>
                  <a:spcPts val="2600"/>
                </a:lnSpc>
              </a:pPr>
              <a:r>
                <a:rPr lang="zh-CN" altLang="en-US" sz="2000" dirty="0">
                  <a:solidFill>
                    <a:srgbClr val="222A35"/>
                  </a:solidFill>
                  <a:latin typeface="方正兰亭粗黑_GBK" panose="02000000000000000000" pitchFamily="2" charset="-122"/>
                  <a:ea typeface="方正兰亭粗黑_GBK" panose="02000000000000000000" pitchFamily="2" charset="-122"/>
                  <a:sym typeface="方正兰亭粗黑_GBK" panose="02000000000000000000" pitchFamily="2" charset="-122"/>
                </a:rPr>
                <a:t>标题</a:t>
              </a:r>
              <a:endParaRPr lang="zh-CN" altLang="en-US" sz="2000" dirty="0">
                <a:solidFill>
                  <a:srgbClr val="222A35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方正兰亭粗黑_GBK" panose="020000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38600" y="2047875"/>
            <a:ext cx="3086100" cy="3295650"/>
            <a:chOff x="4038600" y="2047875"/>
            <a:chExt cx="3086100" cy="3295650"/>
          </a:xfrm>
        </p:grpSpPr>
        <p:grpSp>
          <p:nvGrpSpPr>
            <p:cNvPr id="25" name="组合 22"/>
            <p:cNvGrpSpPr/>
            <p:nvPr/>
          </p:nvGrpSpPr>
          <p:grpSpPr bwMode="auto">
            <a:xfrm>
              <a:off x="4103688" y="2047875"/>
              <a:ext cx="3021012" cy="3295650"/>
              <a:chOff x="0" y="0"/>
              <a:chExt cx="3019750" cy="3296085"/>
            </a:xfrm>
          </p:grpSpPr>
          <p:sp>
            <p:nvSpPr>
              <p:cNvPr id="26" name="椭圆 15"/>
              <p:cNvSpPr>
                <a:spLocks noChangeArrowheads="1"/>
              </p:cNvSpPr>
              <p:nvPr/>
            </p:nvSpPr>
            <p:spPr bwMode="auto">
              <a:xfrm>
                <a:off x="0" y="316521"/>
                <a:ext cx="633251" cy="633251"/>
              </a:xfrm>
              <a:prstGeom prst="ellipse">
                <a:avLst/>
              </a:prstGeom>
              <a:solidFill>
                <a:srgbClr val="409C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  <a:latin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7" name="椭圆 17"/>
              <p:cNvSpPr>
                <a:spLocks noChangeArrowheads="1"/>
              </p:cNvSpPr>
              <p:nvPr/>
            </p:nvSpPr>
            <p:spPr bwMode="auto">
              <a:xfrm>
                <a:off x="0" y="2657419"/>
                <a:ext cx="633251" cy="633251"/>
              </a:xfrm>
              <a:prstGeom prst="ellipse">
                <a:avLst/>
              </a:prstGeom>
              <a:solidFill>
                <a:srgbClr val="7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  <a:latin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8" name="弧形 19"/>
              <p:cNvSpPr>
                <a:spLocks noChangeArrowheads="1"/>
              </p:cNvSpPr>
              <p:nvPr/>
            </p:nvSpPr>
            <p:spPr bwMode="auto">
              <a:xfrm rot="-8184208">
                <a:off x="64564" y="0"/>
                <a:ext cx="2955186" cy="3296085"/>
              </a:xfrm>
              <a:custGeom>
                <a:avLst/>
                <a:gdLst>
                  <a:gd name="T0" fmla="*/ 1714891 w 2955186"/>
                  <a:gd name="T1" fmla="*/ 21391 h 3296085"/>
                  <a:gd name="T2" fmla="*/ 2917810 w 2955186"/>
                  <a:gd name="T3" fmla="*/ 1278084 h 3296085"/>
                  <a:gd name="T4" fmla="*/ 1477593 w 2955186"/>
                  <a:gd name="T5" fmla="*/ 1648042 h 3296085"/>
                  <a:gd name="T6" fmla="*/ 1714891 w 2955186"/>
                  <a:gd name="T7" fmla="*/ 21391 h 3296085"/>
                  <a:gd name="T8" fmla="*/ 2917810 w 2955186"/>
                  <a:gd name="T9" fmla="*/ 1278084 h 3296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5186" h="3296085" stroke="0">
                    <a:moveTo>
                      <a:pt x="1714891" y="21391"/>
                    </a:moveTo>
                    <a:cubicBezTo>
                      <a:pt x="2309571" y="128542"/>
                      <a:pt x="2784871" y="630763"/>
                      <a:pt x="2917810" y="1278084"/>
                    </a:cubicBezTo>
                    <a:lnTo>
                      <a:pt x="1477593" y="1648042"/>
                    </a:lnTo>
                    <a:close/>
                  </a:path>
                  <a:path w="2955186" h="3296085" fill="none">
                    <a:moveTo>
                      <a:pt x="1714891" y="21391"/>
                    </a:moveTo>
                    <a:cubicBezTo>
                      <a:pt x="2309571" y="128542"/>
                      <a:pt x="2784871" y="630763"/>
                      <a:pt x="2917810" y="1278084"/>
                    </a:cubicBezTo>
                  </a:path>
                </a:pathLst>
              </a:custGeom>
              <a:noFill/>
              <a:ln w="6350">
                <a:solidFill>
                  <a:srgbClr val="222A35"/>
                </a:solidFill>
                <a:prstDash val="dash"/>
                <a:beve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zh-CN" altLang="en-US">
                  <a:latin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30" name="文本框 23"/>
            <p:cNvSpPr>
              <a:spLocks noChangeArrowheads="1"/>
            </p:cNvSpPr>
            <p:nvPr/>
          </p:nvSpPr>
          <p:spPr bwMode="auto">
            <a:xfrm>
              <a:off x="4041775" y="2449513"/>
              <a:ext cx="7588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方正兰亭黑简体" panose="02000000000000000000" pitchFamily="2" charset="-122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简体" panose="02000000000000000000" pitchFamily="2" charset="-122"/>
              </a:endParaRPr>
            </a:p>
          </p:txBody>
        </p:sp>
        <p:sp>
          <p:nvSpPr>
            <p:cNvPr id="32" name="文本框 25"/>
            <p:cNvSpPr>
              <a:spLocks noChangeArrowheads="1"/>
            </p:cNvSpPr>
            <p:nvPr/>
          </p:nvSpPr>
          <p:spPr bwMode="auto">
            <a:xfrm>
              <a:off x="4038600" y="4791075"/>
              <a:ext cx="7588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方正兰亭黑简体" panose="02000000000000000000" pitchFamily="2" charset="-122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简体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54600" y="2047875"/>
            <a:ext cx="3152775" cy="3295650"/>
            <a:chOff x="5054600" y="2047875"/>
            <a:chExt cx="3152775" cy="3295650"/>
          </a:xfrm>
        </p:grpSpPr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7489825" y="2363788"/>
              <a:ext cx="633413" cy="633412"/>
            </a:xfrm>
            <a:prstGeom prst="ellipse">
              <a:avLst/>
            </a:prstGeom>
            <a:solidFill>
              <a:srgbClr val="7C7A85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4" name="椭圆 18"/>
            <p:cNvSpPr>
              <a:spLocks noChangeArrowheads="1"/>
            </p:cNvSpPr>
            <p:nvPr/>
          </p:nvSpPr>
          <p:spPr bwMode="auto">
            <a:xfrm>
              <a:off x="7489825" y="4705350"/>
              <a:ext cx="633413" cy="633413"/>
            </a:xfrm>
            <a:prstGeom prst="ellipse">
              <a:avLst/>
            </a:prstGeom>
            <a:solidFill>
              <a:srgbClr val="409CC3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9" name="弧形 20"/>
            <p:cNvSpPr>
              <a:spLocks noChangeArrowheads="1"/>
            </p:cNvSpPr>
            <p:nvPr/>
          </p:nvSpPr>
          <p:spPr bwMode="auto">
            <a:xfrm rot="8184208" flipH="1">
              <a:off x="5054600" y="2047875"/>
              <a:ext cx="2955925" cy="3295650"/>
            </a:xfrm>
            <a:custGeom>
              <a:avLst/>
              <a:gdLst>
                <a:gd name="T0" fmla="*/ 2700 w 4654"/>
                <a:gd name="T1" fmla="*/ 33 h 5191"/>
                <a:gd name="T2" fmla="*/ 4595 w 4654"/>
                <a:gd name="T3" fmla="*/ 2011 h 5191"/>
                <a:gd name="T4" fmla="*/ 2327 w 4654"/>
                <a:gd name="T5" fmla="*/ 2595 h 5191"/>
                <a:gd name="T6" fmla="*/ 2700 w 4654"/>
                <a:gd name="T7" fmla="*/ 33 h 5191"/>
                <a:gd name="T8" fmla="*/ 4595 w 4654"/>
                <a:gd name="T9" fmla="*/ 2011 h 5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4" h="5191" stroke="0">
                  <a:moveTo>
                    <a:pt x="2700" y="33"/>
                  </a:moveTo>
                  <a:cubicBezTo>
                    <a:pt x="3637" y="201"/>
                    <a:pt x="4386" y="992"/>
                    <a:pt x="4595" y="2011"/>
                  </a:cubicBezTo>
                  <a:lnTo>
                    <a:pt x="2327" y="2595"/>
                  </a:lnTo>
                  <a:close/>
                </a:path>
                <a:path w="4654" h="5191" fill="none">
                  <a:moveTo>
                    <a:pt x="2700" y="33"/>
                  </a:moveTo>
                  <a:cubicBezTo>
                    <a:pt x="3637" y="201"/>
                    <a:pt x="4386" y="992"/>
                    <a:pt x="4595" y="2011"/>
                  </a:cubicBezTo>
                </a:path>
              </a:pathLst>
            </a:custGeom>
            <a:noFill/>
            <a:ln w="6350">
              <a:solidFill>
                <a:srgbClr val="222A35"/>
              </a:solidFill>
              <a:prstDash val="dash"/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en-US">
                <a:latin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1" name="文本框 24"/>
            <p:cNvSpPr>
              <a:spLocks noChangeArrowheads="1"/>
            </p:cNvSpPr>
            <p:nvPr/>
          </p:nvSpPr>
          <p:spPr bwMode="auto">
            <a:xfrm>
              <a:off x="7448550" y="2451100"/>
              <a:ext cx="75882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方正兰亭黑简体" panose="02000000000000000000" pitchFamily="2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简体" panose="02000000000000000000" pitchFamily="2" charset="-122"/>
              </a:endParaRPr>
            </a:p>
          </p:txBody>
        </p:sp>
        <p:sp>
          <p:nvSpPr>
            <p:cNvPr id="33" name="文本框 26"/>
            <p:cNvSpPr>
              <a:spLocks noChangeArrowheads="1"/>
            </p:cNvSpPr>
            <p:nvPr/>
          </p:nvSpPr>
          <p:spPr bwMode="auto">
            <a:xfrm>
              <a:off x="7429500" y="4791075"/>
              <a:ext cx="7588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方正兰亭黑简体" panose="02000000000000000000" pitchFamily="2" charset="-122"/>
                </a:rPr>
                <a:t>04</a:t>
              </a:r>
              <a:endParaRPr lang="zh-CN" altLang="en-US" sz="240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方正兰亭黑简体" panose="02000000000000000000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65815" y="1425802"/>
            <a:ext cx="2895088" cy="2747973"/>
            <a:chOff x="721750" y="2254040"/>
            <a:chExt cx="2895088" cy="2747973"/>
          </a:xfrm>
        </p:grpSpPr>
        <p:sp>
          <p:nvSpPr>
            <p:cNvPr id="45" name="文本框 21"/>
            <p:cNvSpPr>
              <a:spLocks noChangeArrowheads="1"/>
            </p:cNvSpPr>
            <p:nvPr/>
          </p:nvSpPr>
          <p:spPr bwMode="auto">
            <a:xfrm>
              <a:off x="755601" y="2254040"/>
              <a:ext cx="2861237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zh-CN" altLang="en-US" sz="2400" b="1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rPr>
                <a:t>场景合并</a:t>
              </a:r>
              <a:endPara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简体" panose="02000000000000000000" pitchFamily="2" charset="-122"/>
              </a:endParaRPr>
            </a:p>
          </p:txBody>
        </p:sp>
        <p:sp>
          <p:nvSpPr>
            <p:cNvPr id="46" name="文本框 22"/>
            <p:cNvSpPr>
              <a:spLocks noChangeArrowheads="1"/>
            </p:cNvSpPr>
            <p:nvPr/>
          </p:nvSpPr>
          <p:spPr bwMode="auto">
            <a:xfrm>
              <a:off x="721750" y="2602348"/>
              <a:ext cx="2861238" cy="239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由于这个游戏是三个关卡构成的，每一关都是小组成员独立负责的，所以在进行场景合并的时候有些困难</a:t>
              </a:r>
              <a:r>
                <a:rPr lang="zh-CN" altLang="en-US" sz="9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900" dirty="0">
                <a:solidFill>
                  <a:srgbClr val="445469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13713" y="4725195"/>
            <a:ext cx="2970356" cy="1004192"/>
            <a:chOff x="612631" y="3870760"/>
            <a:chExt cx="2970356" cy="1004192"/>
          </a:xfrm>
        </p:grpSpPr>
        <p:sp>
          <p:nvSpPr>
            <p:cNvPr id="48" name="文本框 23"/>
            <p:cNvSpPr>
              <a:spLocks noChangeArrowheads="1"/>
            </p:cNvSpPr>
            <p:nvPr/>
          </p:nvSpPr>
          <p:spPr bwMode="auto">
            <a:xfrm>
              <a:off x="612631" y="3870760"/>
              <a:ext cx="2970356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/>
              <a:r>
                <a:rPr lang="zh-CN" altLang="en-US" sz="2400" b="1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背包实现</a:t>
              </a:r>
              <a:endPara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24"/>
            <p:cNvSpPr>
              <a:spLocks noChangeArrowheads="1"/>
            </p:cNvSpPr>
            <p:nvPr/>
          </p:nvSpPr>
          <p:spPr bwMode="auto">
            <a:xfrm>
              <a:off x="721748" y="4269658"/>
              <a:ext cx="2861239" cy="605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2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场景三：使用背包对物品进行管理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642805" y="389890"/>
            <a:ext cx="2926181" cy="2764660"/>
            <a:chOff x="8642805" y="2203450"/>
            <a:chExt cx="2926181" cy="2764660"/>
          </a:xfrm>
        </p:grpSpPr>
        <p:sp>
          <p:nvSpPr>
            <p:cNvPr id="51" name="文本框 25"/>
            <p:cNvSpPr>
              <a:spLocks noChangeArrowheads="1"/>
            </p:cNvSpPr>
            <p:nvPr/>
          </p:nvSpPr>
          <p:spPr bwMode="auto">
            <a:xfrm>
              <a:off x="8642805" y="2203450"/>
              <a:ext cx="2926181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400" b="1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rPr>
                <a:t>血量实时控制</a:t>
              </a:r>
              <a:endPara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26"/>
            <p:cNvSpPr>
              <a:spLocks noChangeArrowheads="1"/>
            </p:cNvSpPr>
            <p:nvPr/>
          </p:nvSpPr>
          <p:spPr bwMode="auto">
            <a:xfrm>
              <a:off x="8658225" y="2568445"/>
              <a:ext cx="2812025" cy="239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这个主要是实现玩家的血量得控制，由于</a:t>
              </a: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NGUI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制作的血条无法用代码控制，只能另寻它法，实现了血量控制。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587585" y="4572185"/>
            <a:ext cx="2926181" cy="713809"/>
            <a:chOff x="8642804" y="3870165"/>
            <a:chExt cx="2926181" cy="713809"/>
          </a:xfrm>
        </p:grpSpPr>
        <p:sp>
          <p:nvSpPr>
            <p:cNvPr id="54" name="文本框 27"/>
            <p:cNvSpPr>
              <a:spLocks noChangeArrowheads="1"/>
            </p:cNvSpPr>
            <p:nvPr/>
          </p:nvSpPr>
          <p:spPr bwMode="auto">
            <a:xfrm>
              <a:off x="8642804" y="3870165"/>
              <a:ext cx="2926181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zh-CN" altLang="en-US" sz="2400" b="1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病毒管理</a:t>
              </a:r>
              <a:endPara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28"/>
            <p:cNvSpPr>
              <a:spLocks noChangeArrowheads="1"/>
            </p:cNvSpPr>
            <p:nvPr/>
          </p:nvSpPr>
          <p:spPr bwMode="auto">
            <a:xfrm>
              <a:off x="8658225" y="4235161"/>
              <a:ext cx="2861239" cy="34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病毒的生产和销毁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992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04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38379" y="500789"/>
            <a:ext cx="2495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项目创新点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95172" y="906423"/>
            <a:ext cx="10441456" cy="5587683"/>
            <a:chOff x="429193" y="783462"/>
            <a:chExt cx="7831092" cy="4190762"/>
          </a:xfrm>
        </p:grpSpPr>
        <p:sp>
          <p:nvSpPr>
            <p:cNvPr id="62" name="Freeform 138"/>
            <p:cNvSpPr/>
            <p:nvPr/>
          </p:nvSpPr>
          <p:spPr bwMode="auto">
            <a:xfrm>
              <a:off x="4419041" y="803187"/>
              <a:ext cx="229490" cy="883605"/>
            </a:xfrm>
            <a:custGeom>
              <a:avLst/>
              <a:gdLst>
                <a:gd name="T0" fmla="*/ 161 w 161"/>
                <a:gd name="T1" fmla="*/ 438 h 619"/>
                <a:gd name="T2" fmla="*/ 161 w 161"/>
                <a:gd name="T3" fmla="*/ 51 h 619"/>
                <a:gd name="T4" fmla="*/ 110 w 161"/>
                <a:gd name="T5" fmla="*/ 0 h 619"/>
                <a:gd name="T6" fmla="*/ 51 w 161"/>
                <a:gd name="T7" fmla="*/ 0 h 619"/>
                <a:gd name="T8" fmla="*/ 0 w 161"/>
                <a:gd name="T9" fmla="*/ 51 h 619"/>
                <a:gd name="T10" fmla="*/ 0 w 161"/>
                <a:gd name="T11" fmla="*/ 619 h 619"/>
                <a:gd name="T12" fmla="*/ 161 w 161"/>
                <a:gd name="T13" fmla="*/ 438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19">
                  <a:moveTo>
                    <a:pt x="161" y="438"/>
                  </a:moveTo>
                  <a:cubicBezTo>
                    <a:pt x="161" y="51"/>
                    <a:pt x="161" y="51"/>
                    <a:pt x="161" y="51"/>
                  </a:cubicBezTo>
                  <a:cubicBezTo>
                    <a:pt x="161" y="23"/>
                    <a:pt x="138" y="0"/>
                    <a:pt x="11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9" y="561"/>
                    <a:pt x="53" y="461"/>
                    <a:pt x="161" y="438"/>
                  </a:cubicBezTo>
                  <a:close/>
                </a:path>
              </a:pathLst>
            </a:custGeom>
            <a:solidFill>
              <a:srgbClr val="409CC3"/>
            </a:solidFill>
            <a:ln>
              <a:noFill/>
            </a:ln>
          </p:spPr>
          <p:txBody>
            <a:bodyPr/>
            <a:lstStyle/>
            <a:p>
              <a:endParaRPr lang="zh-CN" altLang="en-US" sz="2135">
                <a:solidFill>
                  <a:schemeClr val="accent1"/>
                </a:solidFill>
              </a:endParaRPr>
            </a:p>
          </p:txBody>
        </p:sp>
        <p:sp>
          <p:nvSpPr>
            <p:cNvPr id="63" name="Freeform 140"/>
            <p:cNvSpPr/>
            <p:nvPr/>
          </p:nvSpPr>
          <p:spPr bwMode="auto">
            <a:xfrm>
              <a:off x="4419041" y="3514468"/>
              <a:ext cx="1500618" cy="1240895"/>
            </a:xfrm>
            <a:custGeom>
              <a:avLst/>
              <a:gdLst>
                <a:gd name="T0" fmla="*/ 1004 w 1051"/>
                <a:gd name="T1" fmla="*/ 0 h 869"/>
                <a:gd name="T2" fmla="*/ 218 w 1051"/>
                <a:gd name="T3" fmla="*/ 0 h 869"/>
                <a:gd name="T4" fmla="*/ 161 w 1051"/>
                <a:gd name="T5" fmla="*/ 5 h 869"/>
                <a:gd name="T6" fmla="*/ 0 w 1051"/>
                <a:gd name="T7" fmla="*/ 186 h 869"/>
                <a:gd name="T8" fmla="*/ 0 w 1051"/>
                <a:gd name="T9" fmla="*/ 201 h 869"/>
                <a:gd name="T10" fmla="*/ 0 w 1051"/>
                <a:gd name="T11" fmla="*/ 818 h 869"/>
                <a:gd name="T12" fmla="*/ 51 w 1051"/>
                <a:gd name="T13" fmla="*/ 869 h 869"/>
                <a:gd name="T14" fmla="*/ 110 w 1051"/>
                <a:gd name="T15" fmla="*/ 869 h 869"/>
                <a:gd name="T16" fmla="*/ 161 w 1051"/>
                <a:gd name="T17" fmla="*/ 818 h 869"/>
                <a:gd name="T18" fmla="*/ 161 w 1051"/>
                <a:gd name="T19" fmla="*/ 101 h 869"/>
                <a:gd name="T20" fmla="*/ 214 w 1051"/>
                <a:gd name="T21" fmla="*/ 92 h 869"/>
                <a:gd name="T22" fmla="*/ 1005 w 1051"/>
                <a:gd name="T23" fmla="*/ 92 h 869"/>
                <a:gd name="T24" fmla="*/ 1051 w 1051"/>
                <a:gd name="T25" fmla="*/ 46 h 869"/>
                <a:gd name="T26" fmla="*/ 1004 w 1051"/>
                <a:gd name="T27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869">
                  <a:moveTo>
                    <a:pt x="1004" y="0"/>
                  </a:moveTo>
                  <a:cubicBezTo>
                    <a:pt x="998" y="1"/>
                    <a:pt x="364" y="6"/>
                    <a:pt x="218" y="0"/>
                  </a:cubicBezTo>
                  <a:cubicBezTo>
                    <a:pt x="197" y="0"/>
                    <a:pt x="178" y="2"/>
                    <a:pt x="161" y="5"/>
                  </a:cubicBezTo>
                  <a:cubicBezTo>
                    <a:pt x="53" y="28"/>
                    <a:pt x="9" y="127"/>
                    <a:pt x="0" y="18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818"/>
                    <a:pt x="0" y="818"/>
                    <a:pt x="0" y="818"/>
                  </a:cubicBezTo>
                  <a:cubicBezTo>
                    <a:pt x="0" y="846"/>
                    <a:pt x="23" y="869"/>
                    <a:pt x="51" y="869"/>
                  </a:cubicBezTo>
                  <a:cubicBezTo>
                    <a:pt x="110" y="869"/>
                    <a:pt x="110" y="869"/>
                    <a:pt x="110" y="869"/>
                  </a:cubicBezTo>
                  <a:cubicBezTo>
                    <a:pt x="138" y="869"/>
                    <a:pt x="161" y="846"/>
                    <a:pt x="161" y="818"/>
                  </a:cubicBezTo>
                  <a:cubicBezTo>
                    <a:pt x="161" y="101"/>
                    <a:pt x="161" y="101"/>
                    <a:pt x="161" y="101"/>
                  </a:cubicBezTo>
                  <a:cubicBezTo>
                    <a:pt x="176" y="95"/>
                    <a:pt x="193" y="92"/>
                    <a:pt x="214" y="92"/>
                  </a:cubicBezTo>
                  <a:cubicBezTo>
                    <a:pt x="363" y="98"/>
                    <a:pt x="979" y="93"/>
                    <a:pt x="1005" y="92"/>
                  </a:cubicBezTo>
                  <a:cubicBezTo>
                    <a:pt x="1030" y="92"/>
                    <a:pt x="1051" y="71"/>
                    <a:pt x="1051" y="46"/>
                  </a:cubicBezTo>
                  <a:cubicBezTo>
                    <a:pt x="1050" y="21"/>
                    <a:pt x="1030" y="1"/>
                    <a:pt x="1004" y="0"/>
                  </a:cubicBezTo>
                  <a:close/>
                </a:path>
              </a:pathLst>
            </a:custGeom>
            <a:solidFill>
              <a:srgbClr val="409CC3"/>
            </a:solidFill>
            <a:ln>
              <a:noFill/>
            </a:ln>
          </p:spPr>
          <p:txBody>
            <a:bodyPr/>
            <a:lstStyle/>
            <a:p>
              <a:endParaRPr lang="zh-CN" altLang="en-US" sz="2135">
                <a:solidFill>
                  <a:schemeClr val="accent1"/>
                </a:solidFill>
              </a:endParaRPr>
            </a:p>
          </p:txBody>
        </p:sp>
        <p:sp>
          <p:nvSpPr>
            <p:cNvPr id="64" name="Freeform 141"/>
            <p:cNvSpPr/>
            <p:nvPr/>
          </p:nvSpPr>
          <p:spPr bwMode="auto">
            <a:xfrm>
              <a:off x="4502867" y="2839739"/>
              <a:ext cx="1374" cy="20613"/>
            </a:xfrm>
            <a:custGeom>
              <a:avLst/>
              <a:gdLst>
                <a:gd name="T0" fmla="*/ 1 w 1"/>
                <a:gd name="T1" fmla="*/ 2 h 15"/>
                <a:gd name="T2" fmla="*/ 0 w 1"/>
                <a:gd name="T3" fmla="*/ 0 h 15"/>
                <a:gd name="T4" fmla="*/ 0 w 1"/>
                <a:gd name="T5" fmla="*/ 15 h 15"/>
                <a:gd name="T6" fmla="*/ 1 w 1"/>
                <a:gd name="T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5">
                  <a:moveTo>
                    <a:pt x="1" y="2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1"/>
                    <a:pt x="1" y="6"/>
                    <a:pt x="1" y="2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schemeClr val="accent1"/>
                </a:solidFill>
              </a:endParaRPr>
            </a:p>
          </p:txBody>
        </p:sp>
        <p:sp>
          <p:nvSpPr>
            <p:cNvPr id="65" name="Freeform 142"/>
            <p:cNvSpPr/>
            <p:nvPr/>
          </p:nvSpPr>
          <p:spPr bwMode="auto">
            <a:xfrm>
              <a:off x="3149288" y="2529172"/>
              <a:ext cx="1499243" cy="1250515"/>
            </a:xfrm>
            <a:custGeom>
              <a:avLst/>
              <a:gdLst>
                <a:gd name="T0" fmla="*/ 889 w 1050"/>
                <a:gd name="T1" fmla="*/ 6 h 876"/>
                <a:gd name="T2" fmla="*/ 833 w 1050"/>
                <a:gd name="T3" fmla="*/ 1 h 876"/>
                <a:gd name="T4" fmla="*/ 46 w 1050"/>
                <a:gd name="T5" fmla="*/ 1 h 876"/>
                <a:gd name="T6" fmla="*/ 0 w 1050"/>
                <a:gd name="T7" fmla="*/ 47 h 876"/>
                <a:gd name="T8" fmla="*/ 46 w 1050"/>
                <a:gd name="T9" fmla="*/ 93 h 876"/>
                <a:gd name="T10" fmla="*/ 836 w 1050"/>
                <a:gd name="T11" fmla="*/ 93 h 876"/>
                <a:gd name="T12" fmla="*/ 889 w 1050"/>
                <a:gd name="T13" fmla="*/ 102 h 876"/>
                <a:gd name="T14" fmla="*/ 889 w 1050"/>
                <a:gd name="T15" fmla="*/ 876 h 876"/>
                <a:gd name="T16" fmla="*/ 1050 w 1050"/>
                <a:gd name="T17" fmla="*/ 695 h 876"/>
                <a:gd name="T18" fmla="*/ 1050 w 1050"/>
                <a:gd name="T19" fmla="*/ 202 h 876"/>
                <a:gd name="T20" fmla="*/ 1050 w 1050"/>
                <a:gd name="T21" fmla="*/ 186 h 876"/>
                <a:gd name="T22" fmla="*/ 889 w 1050"/>
                <a:gd name="T23" fmla="*/ 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0" h="876">
                  <a:moveTo>
                    <a:pt x="889" y="6"/>
                  </a:moveTo>
                  <a:cubicBezTo>
                    <a:pt x="872" y="2"/>
                    <a:pt x="853" y="0"/>
                    <a:pt x="833" y="1"/>
                  </a:cubicBezTo>
                  <a:cubicBezTo>
                    <a:pt x="687" y="6"/>
                    <a:pt x="53" y="1"/>
                    <a:pt x="46" y="1"/>
                  </a:cubicBezTo>
                  <a:cubicBezTo>
                    <a:pt x="21" y="1"/>
                    <a:pt x="0" y="21"/>
                    <a:pt x="0" y="47"/>
                  </a:cubicBezTo>
                  <a:cubicBezTo>
                    <a:pt x="0" y="72"/>
                    <a:pt x="20" y="93"/>
                    <a:pt x="46" y="93"/>
                  </a:cubicBezTo>
                  <a:cubicBezTo>
                    <a:pt x="72" y="93"/>
                    <a:pt x="688" y="98"/>
                    <a:pt x="836" y="93"/>
                  </a:cubicBezTo>
                  <a:cubicBezTo>
                    <a:pt x="857" y="92"/>
                    <a:pt x="875" y="96"/>
                    <a:pt x="889" y="102"/>
                  </a:cubicBezTo>
                  <a:cubicBezTo>
                    <a:pt x="889" y="876"/>
                    <a:pt x="889" y="876"/>
                    <a:pt x="889" y="876"/>
                  </a:cubicBezTo>
                  <a:cubicBezTo>
                    <a:pt x="898" y="817"/>
                    <a:pt x="942" y="718"/>
                    <a:pt x="1050" y="695"/>
                  </a:cubicBezTo>
                  <a:cubicBezTo>
                    <a:pt x="1050" y="202"/>
                    <a:pt x="1050" y="202"/>
                    <a:pt x="1050" y="202"/>
                  </a:cubicBezTo>
                  <a:cubicBezTo>
                    <a:pt x="1050" y="186"/>
                    <a:pt x="1050" y="186"/>
                    <a:pt x="1050" y="186"/>
                  </a:cubicBezTo>
                  <a:cubicBezTo>
                    <a:pt x="1041" y="128"/>
                    <a:pt x="997" y="29"/>
                    <a:pt x="889" y="6"/>
                  </a:cubicBezTo>
                  <a:close/>
                </a:path>
              </a:pathLst>
            </a:custGeom>
            <a:solidFill>
              <a:srgbClr val="185C99"/>
            </a:solidFill>
            <a:ln>
              <a:noFill/>
            </a:ln>
          </p:spPr>
          <p:txBody>
            <a:bodyPr/>
            <a:lstStyle/>
            <a:p>
              <a:endParaRPr lang="zh-CN" altLang="en-US" sz="2135">
                <a:solidFill>
                  <a:schemeClr val="accent1"/>
                </a:solidFill>
              </a:endParaRPr>
            </a:p>
          </p:txBody>
        </p:sp>
        <p:sp>
          <p:nvSpPr>
            <p:cNvPr id="66" name="Freeform 143"/>
            <p:cNvSpPr/>
            <p:nvPr/>
          </p:nvSpPr>
          <p:spPr bwMode="auto">
            <a:xfrm>
              <a:off x="4419041" y="1420199"/>
              <a:ext cx="1500618" cy="1374192"/>
            </a:xfrm>
            <a:custGeom>
              <a:avLst/>
              <a:gdLst>
                <a:gd name="T0" fmla="*/ 1004 w 1051"/>
                <a:gd name="T1" fmla="*/ 1 h 963"/>
                <a:gd name="T2" fmla="*/ 218 w 1051"/>
                <a:gd name="T3" fmla="*/ 1 h 963"/>
                <a:gd name="T4" fmla="*/ 161 w 1051"/>
                <a:gd name="T5" fmla="*/ 6 h 963"/>
                <a:gd name="T6" fmla="*/ 0 w 1051"/>
                <a:gd name="T7" fmla="*/ 187 h 963"/>
                <a:gd name="T8" fmla="*/ 0 w 1051"/>
                <a:gd name="T9" fmla="*/ 201 h 963"/>
                <a:gd name="T10" fmla="*/ 0 w 1051"/>
                <a:gd name="T11" fmla="*/ 783 h 963"/>
                <a:gd name="T12" fmla="*/ 161 w 1051"/>
                <a:gd name="T13" fmla="*/ 963 h 963"/>
                <a:gd name="T14" fmla="*/ 161 w 1051"/>
                <a:gd name="T15" fmla="*/ 102 h 963"/>
                <a:gd name="T16" fmla="*/ 214 w 1051"/>
                <a:gd name="T17" fmla="*/ 93 h 963"/>
                <a:gd name="T18" fmla="*/ 1005 w 1051"/>
                <a:gd name="T19" fmla="*/ 93 h 963"/>
                <a:gd name="T20" fmla="*/ 1051 w 1051"/>
                <a:gd name="T21" fmla="*/ 46 h 963"/>
                <a:gd name="T22" fmla="*/ 1004 w 1051"/>
                <a:gd name="T23" fmla="*/ 1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1" h="963">
                  <a:moveTo>
                    <a:pt x="1004" y="1"/>
                  </a:moveTo>
                  <a:cubicBezTo>
                    <a:pt x="998" y="1"/>
                    <a:pt x="364" y="6"/>
                    <a:pt x="218" y="1"/>
                  </a:cubicBezTo>
                  <a:cubicBezTo>
                    <a:pt x="197" y="0"/>
                    <a:pt x="178" y="2"/>
                    <a:pt x="161" y="6"/>
                  </a:cubicBezTo>
                  <a:cubicBezTo>
                    <a:pt x="53" y="29"/>
                    <a:pt x="9" y="129"/>
                    <a:pt x="0" y="187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783"/>
                    <a:pt x="0" y="783"/>
                    <a:pt x="0" y="783"/>
                  </a:cubicBezTo>
                  <a:cubicBezTo>
                    <a:pt x="108" y="806"/>
                    <a:pt x="152" y="905"/>
                    <a:pt x="161" y="963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76" y="96"/>
                    <a:pt x="193" y="92"/>
                    <a:pt x="214" y="93"/>
                  </a:cubicBezTo>
                  <a:cubicBezTo>
                    <a:pt x="363" y="98"/>
                    <a:pt x="979" y="93"/>
                    <a:pt x="1005" y="93"/>
                  </a:cubicBezTo>
                  <a:cubicBezTo>
                    <a:pt x="1031" y="93"/>
                    <a:pt x="1051" y="72"/>
                    <a:pt x="1051" y="46"/>
                  </a:cubicBezTo>
                  <a:cubicBezTo>
                    <a:pt x="1051" y="21"/>
                    <a:pt x="1030" y="1"/>
                    <a:pt x="1004" y="1"/>
                  </a:cubicBezTo>
                  <a:close/>
                </a:path>
              </a:pathLst>
            </a:custGeom>
            <a:solidFill>
              <a:srgbClr val="7C7A85"/>
            </a:solidFill>
            <a:ln>
              <a:noFill/>
            </a:ln>
          </p:spPr>
          <p:txBody>
            <a:bodyPr/>
            <a:lstStyle/>
            <a:p>
              <a:endParaRPr lang="zh-CN" altLang="en-US" sz="2135">
                <a:solidFill>
                  <a:schemeClr val="accent1"/>
                </a:solidFill>
              </a:endParaRPr>
            </a:p>
          </p:txBody>
        </p:sp>
        <p:sp>
          <p:nvSpPr>
            <p:cNvPr id="67" name="TextBox 45"/>
            <p:cNvSpPr txBox="1"/>
            <p:nvPr/>
          </p:nvSpPr>
          <p:spPr bwMode="auto">
            <a:xfrm>
              <a:off x="6156176" y="783462"/>
              <a:ext cx="1165860" cy="3452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rgbClr val="445469"/>
                  </a:solidFill>
                </a:rPr>
                <a:t>场景独特</a:t>
              </a:r>
              <a:endParaRPr lang="zh-CN" altLang="en-US" sz="2400" b="1" dirty="0">
                <a:solidFill>
                  <a:srgbClr val="445469"/>
                </a:solidFill>
              </a:endParaRPr>
            </a:p>
          </p:txBody>
        </p:sp>
        <p:sp>
          <p:nvSpPr>
            <p:cNvPr id="68" name="矩形 1"/>
            <p:cNvSpPr>
              <a:spLocks noChangeArrowheads="1"/>
            </p:cNvSpPr>
            <p:nvPr/>
          </p:nvSpPr>
          <p:spPr bwMode="auto">
            <a:xfrm>
              <a:off x="6164187" y="994475"/>
              <a:ext cx="1973962" cy="2492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每一关的场景都是不同的风格，是根据现实世界中的火神山医院，城市，农村城镇进行设计的，展现了疫情内中国对疫情的控制和应对。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TextBox 47"/>
            <p:cNvSpPr txBox="1"/>
            <p:nvPr/>
          </p:nvSpPr>
          <p:spPr bwMode="auto">
            <a:xfrm>
              <a:off x="429193" y="1624036"/>
              <a:ext cx="2451735" cy="3452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zh-CN" altLang="en-US" sz="2400" b="1" dirty="0">
                  <a:solidFill>
                    <a:srgbClr val="445469"/>
                  </a:solidFill>
                </a:rPr>
                <a:t>内容新颖，及可玩性</a:t>
              </a:r>
              <a:endParaRPr lang="zh-CN" altLang="en-US" sz="2400" b="1" dirty="0">
                <a:solidFill>
                  <a:srgbClr val="445469"/>
                </a:solidFill>
              </a:endParaRPr>
            </a:p>
          </p:txBody>
        </p:sp>
        <p:sp>
          <p:nvSpPr>
            <p:cNvPr id="70" name="矩形 1"/>
            <p:cNvSpPr>
              <a:spLocks noChangeArrowheads="1"/>
            </p:cNvSpPr>
            <p:nvPr/>
          </p:nvSpPr>
          <p:spPr bwMode="auto">
            <a:xfrm>
              <a:off x="657861" y="1916699"/>
              <a:ext cx="222295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防疫大作战是根据今年的疫情进行设计和实现的，别有新意，不同于市场的那些游戏。更具有现实意义。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防疫大作战适合儿童，少年，青年等各个年龄范围的玩家。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  <a:spcBef>
                  <a:spcPct val="20000"/>
                </a:spcBef>
              </a:pP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TextBox 49"/>
            <p:cNvSpPr txBox="1"/>
            <p:nvPr/>
          </p:nvSpPr>
          <p:spPr bwMode="auto">
            <a:xfrm>
              <a:off x="5808550" y="3484278"/>
              <a:ext cx="2451735" cy="3452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2400" dirty="0">
                  <a:solidFill>
                    <a:srgbClr val="445469"/>
                  </a:solidFill>
                </a:rPr>
                <a:t>游戏的功能的独特性</a:t>
              </a:r>
              <a:endParaRPr lang="zh-CN" altLang="en-US" sz="2400" dirty="0">
                <a:solidFill>
                  <a:srgbClr val="445469"/>
                </a:solidFill>
              </a:endParaRPr>
            </a:p>
          </p:txBody>
        </p:sp>
        <p:sp>
          <p:nvSpPr>
            <p:cNvPr id="72" name="矩形 1"/>
            <p:cNvSpPr>
              <a:spLocks noChangeArrowheads="1"/>
            </p:cNvSpPr>
            <p:nvPr/>
          </p:nvSpPr>
          <p:spPr bwMode="auto">
            <a:xfrm>
              <a:off x="6172276" y="4161057"/>
              <a:ext cx="1973962" cy="241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背包功能的实现</a:t>
              </a:r>
              <a:endParaRPr lang="en-US" altLang="zh-CN" sz="11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5590452" y="3300820"/>
              <a:ext cx="536130" cy="536130"/>
            </a:xfrm>
            <a:prstGeom prst="ellipse">
              <a:avLst/>
            </a:prstGeom>
            <a:solidFill>
              <a:srgbClr val="409CC3"/>
            </a:solidFill>
            <a:ln>
              <a:noFill/>
            </a:ln>
          </p:spPr>
          <p:txBody>
            <a:bodyPr/>
            <a:lstStyle/>
            <a:p>
              <a:endParaRPr lang="zh-CN" altLang="en-US" sz="2135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5590452" y="1230720"/>
              <a:ext cx="536130" cy="536130"/>
            </a:xfrm>
            <a:prstGeom prst="ellipse">
              <a:avLst/>
            </a:prstGeom>
            <a:solidFill>
              <a:srgbClr val="7C7A85"/>
            </a:solidFill>
            <a:ln>
              <a:noFill/>
            </a:ln>
          </p:spPr>
          <p:txBody>
            <a:bodyPr/>
            <a:lstStyle/>
            <a:p>
              <a:endParaRPr lang="zh-CN" altLang="en-US" sz="2135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2881223" y="2324222"/>
              <a:ext cx="536130" cy="536130"/>
            </a:xfrm>
            <a:prstGeom prst="ellipse">
              <a:avLst/>
            </a:prstGeom>
            <a:solidFill>
              <a:srgbClr val="185C99"/>
            </a:solidFill>
            <a:ln>
              <a:noFill/>
            </a:ln>
          </p:spPr>
          <p:txBody>
            <a:bodyPr/>
            <a:lstStyle/>
            <a:p>
              <a:endParaRPr lang="zh-CN" altLang="en-US" sz="2135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TextBox 682"/>
            <p:cNvSpPr txBox="1"/>
            <p:nvPr/>
          </p:nvSpPr>
          <p:spPr>
            <a:xfrm>
              <a:off x="5686953" y="1301196"/>
              <a:ext cx="322445" cy="377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665" dirty="0"/>
                <a:t>C</a:t>
              </a:r>
              <a:endParaRPr lang="zh-CN" altLang="en-US" sz="2665" dirty="0"/>
            </a:p>
          </p:txBody>
        </p:sp>
        <p:sp>
          <p:nvSpPr>
            <p:cNvPr id="77" name="TextBox 682"/>
            <p:cNvSpPr txBox="1"/>
            <p:nvPr/>
          </p:nvSpPr>
          <p:spPr>
            <a:xfrm>
              <a:off x="5691762" y="3379577"/>
              <a:ext cx="312826" cy="377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665" dirty="0"/>
                <a:t>A</a:t>
              </a:r>
              <a:endParaRPr lang="zh-CN" altLang="en-US" sz="2665" dirty="0"/>
            </a:p>
          </p:txBody>
        </p:sp>
        <p:sp>
          <p:nvSpPr>
            <p:cNvPr id="78" name="TextBox 682"/>
            <p:cNvSpPr txBox="1"/>
            <p:nvPr/>
          </p:nvSpPr>
          <p:spPr>
            <a:xfrm>
              <a:off x="2998994" y="2397162"/>
              <a:ext cx="309219" cy="377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665" dirty="0"/>
                <a:t>B</a:t>
              </a:r>
              <a:endParaRPr lang="zh-CN" altLang="en-US" sz="2665" dirty="0"/>
            </a:p>
          </p:txBody>
        </p:sp>
      </p:grpSp>
    </p:spTree>
  </p:cSld>
  <p:clrMapOvr>
    <a:masterClrMapping/>
  </p:clrMapOvr>
  <p:transition spd="slow" advClick="0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00357" y="225201"/>
            <a:ext cx="11391285" cy="4895678"/>
          </a:xfrm>
          <a:prstGeom prst="rect">
            <a:avLst/>
          </a:prstGeom>
        </p:spPr>
      </p:pic>
      <p:sp>
        <p:nvSpPr>
          <p:cNvPr id="50" name="折角形 1"/>
          <p:cNvSpPr/>
          <p:nvPr/>
        </p:nvSpPr>
        <p:spPr>
          <a:xfrm>
            <a:off x="2881917" y="3111515"/>
            <a:ext cx="6486525" cy="2234565"/>
          </a:xfrm>
          <a:prstGeom prst="foldedCorner">
            <a:avLst/>
          </a:prstGeom>
          <a:noFill/>
          <a:ln w="28575">
            <a:solidFill>
              <a:srgbClr val="185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93067" y="3567445"/>
            <a:ext cx="15760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80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926617" y="3653805"/>
            <a:ext cx="0" cy="1151255"/>
          </a:xfrm>
          <a:prstGeom prst="line">
            <a:avLst/>
          </a:prstGeom>
          <a:ln w="12700">
            <a:solidFill>
              <a:srgbClr val="497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5207635" y="3968750"/>
            <a:ext cx="4018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小组分工及完成情况</a:t>
            </a:r>
            <a:endParaRPr lang="zh-CN" altLang="en-US" sz="28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992" y="224566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4" y="500789"/>
            <a:ext cx="2495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分工及完成情况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7" name="矩形 15"/>
          <p:cNvSpPr>
            <a:spLocks noChangeArrowheads="1"/>
          </p:cNvSpPr>
          <p:nvPr/>
        </p:nvSpPr>
        <p:spPr bwMode="auto">
          <a:xfrm>
            <a:off x="2871470" y="1238250"/>
            <a:ext cx="7077075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孔孟伟：第一关场景搭建及模型制作、第一关小所有功能实现、消毒车角色制作、第一关</a:t>
            </a:r>
            <a:r>
              <a: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界面制作，失败游戏</a:t>
            </a:r>
            <a:r>
              <a: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界面制作、音效实现。完成情况：完成。</a:t>
            </a:r>
            <a:endParaRPr lang="zh-CN" altLang="en-US" sz="20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16"/>
          <p:cNvSpPr>
            <a:spLocks noChangeArrowheads="1"/>
          </p:cNvSpPr>
          <p:nvPr/>
        </p:nvSpPr>
        <p:spPr bwMode="auto">
          <a:xfrm>
            <a:off x="1257571" y="3168601"/>
            <a:ext cx="707707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徐可可：第二关场景搭建及模型制作、第二关所有功能实现、第二关</a:t>
            </a:r>
            <a:r>
              <a: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界面制作，开始游戏</a:t>
            </a:r>
            <a:r>
              <a: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界面制作，三个关卡场景合并调试。完成情况：完成。</a:t>
            </a:r>
            <a:endParaRPr lang="zh-CN" altLang="en-US" sz="20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20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9" name="矩形 17"/>
          <p:cNvSpPr>
            <a:spLocks noChangeArrowheads="1"/>
          </p:cNvSpPr>
          <p:nvPr/>
        </p:nvSpPr>
        <p:spPr bwMode="auto">
          <a:xfrm>
            <a:off x="2794833" y="5099385"/>
            <a:ext cx="707707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燕国强：第三关场景搭建及模型制作、第三关所有功能实现、人物角色制作、第三关</a:t>
            </a:r>
            <a:r>
              <a: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界面制作，</a:t>
            </a:r>
            <a:r>
              <a:rPr 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血条</a:t>
            </a:r>
            <a:r>
              <a: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</a:t>
            </a:r>
            <a:r>
              <a: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制作及功能实现、音效及特效实现、病毒模型制作。完成情况：完成。</a:t>
            </a:r>
            <a:endParaRPr lang="zh-CN" altLang="en-US" sz="20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zh-CN" altLang="en-US" sz="20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0" y="501650"/>
            <a:ext cx="922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孔孟伟的任务细分：第一关大场景、角色、代码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238250"/>
            <a:ext cx="8782050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992" y="224566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6995" y="295275"/>
            <a:ext cx="13995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58110" y="495935"/>
            <a:ext cx="3495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孔孟伟角色及功能代码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1231" y="956310"/>
            <a:ext cx="10655114" cy="5676900"/>
            <a:chOff x="750934" y="2086143"/>
            <a:chExt cx="9783897" cy="4549891"/>
          </a:xfrm>
        </p:grpSpPr>
        <p:sp>
          <p:nvSpPr>
            <p:cNvPr id="18" name="Rounded Rectangle 34"/>
            <p:cNvSpPr>
              <a:spLocks noChangeArrowheads="1"/>
            </p:cNvSpPr>
            <p:nvPr/>
          </p:nvSpPr>
          <p:spPr bwMode="auto">
            <a:xfrm>
              <a:off x="788080" y="2086143"/>
              <a:ext cx="2365552" cy="4507649"/>
            </a:xfrm>
            <a:prstGeom prst="roundRect">
              <a:avLst>
                <a:gd name="adj" fmla="val 5884"/>
              </a:avLst>
            </a:prstGeom>
            <a:noFill/>
            <a:ln w="12700">
              <a:solidFill>
                <a:srgbClr val="ADBAC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  <a:latin typeface="Lato Regular"/>
              </a:endParaRPr>
            </a:p>
          </p:txBody>
        </p:sp>
        <p:sp>
          <p:nvSpPr>
            <p:cNvPr id="25" name="Rounded Rectangle 54"/>
            <p:cNvSpPr>
              <a:spLocks noChangeArrowheads="1"/>
            </p:cNvSpPr>
            <p:nvPr/>
          </p:nvSpPr>
          <p:spPr bwMode="auto">
            <a:xfrm>
              <a:off x="3291822" y="2086143"/>
              <a:ext cx="7243009" cy="4549891"/>
            </a:xfrm>
            <a:prstGeom prst="roundRect">
              <a:avLst>
                <a:gd name="adj" fmla="val 5884"/>
              </a:avLst>
            </a:prstGeom>
            <a:noFill/>
            <a:ln w="12700">
              <a:solidFill>
                <a:srgbClr val="ADBAC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  <a:latin typeface="Lato Regular"/>
              </a:endParaRPr>
            </a:p>
          </p:txBody>
        </p:sp>
        <p:sp>
          <p:nvSpPr>
            <p:cNvPr id="28" name="Freeform 252"/>
            <p:cNvSpPr>
              <a:spLocks noEditPoints="1"/>
            </p:cNvSpPr>
            <p:nvPr/>
          </p:nvSpPr>
          <p:spPr bwMode="auto">
            <a:xfrm>
              <a:off x="1692733" y="2632243"/>
              <a:ext cx="455613" cy="431800"/>
            </a:xfrm>
            <a:custGeom>
              <a:avLst/>
              <a:gdLst>
                <a:gd name="T0" fmla="*/ 2147483647 w 301"/>
                <a:gd name="T1" fmla="*/ 2147483647 h 285"/>
                <a:gd name="T2" fmla="*/ 2147483647 w 301"/>
                <a:gd name="T3" fmla="*/ 2147483647 h 285"/>
                <a:gd name="T4" fmla="*/ 2147483647 w 301"/>
                <a:gd name="T5" fmla="*/ 2147483647 h 285"/>
                <a:gd name="T6" fmla="*/ 2147483647 w 301"/>
                <a:gd name="T7" fmla="*/ 2147483647 h 285"/>
                <a:gd name="T8" fmla="*/ 2147483647 w 301"/>
                <a:gd name="T9" fmla="*/ 2147483647 h 285"/>
                <a:gd name="T10" fmla="*/ 2147483647 w 301"/>
                <a:gd name="T11" fmla="*/ 2147483647 h 285"/>
                <a:gd name="T12" fmla="*/ 2147483647 w 301"/>
                <a:gd name="T13" fmla="*/ 2147483647 h 285"/>
                <a:gd name="T14" fmla="*/ 2147483647 w 301"/>
                <a:gd name="T15" fmla="*/ 2147483647 h 285"/>
                <a:gd name="T16" fmla="*/ 2147483647 w 301"/>
                <a:gd name="T17" fmla="*/ 2147483647 h 285"/>
                <a:gd name="T18" fmla="*/ 2147483647 w 301"/>
                <a:gd name="T19" fmla="*/ 2147483647 h 285"/>
                <a:gd name="T20" fmla="*/ 2147483647 w 301"/>
                <a:gd name="T21" fmla="*/ 2147483647 h 285"/>
                <a:gd name="T22" fmla="*/ 2147483647 w 301"/>
                <a:gd name="T23" fmla="*/ 2147483647 h 285"/>
                <a:gd name="T24" fmla="*/ 2147483647 w 301"/>
                <a:gd name="T25" fmla="*/ 2147483647 h 285"/>
                <a:gd name="T26" fmla="*/ 2147483647 w 301"/>
                <a:gd name="T27" fmla="*/ 2147483647 h 285"/>
                <a:gd name="T28" fmla="*/ 2147483647 w 301"/>
                <a:gd name="T29" fmla="*/ 2147483647 h 285"/>
                <a:gd name="T30" fmla="*/ 2147483647 w 301"/>
                <a:gd name="T31" fmla="*/ 2147483647 h 285"/>
                <a:gd name="T32" fmla="*/ 2147483647 w 301"/>
                <a:gd name="T33" fmla="*/ 2147483647 h 285"/>
                <a:gd name="T34" fmla="*/ 2147483647 w 301"/>
                <a:gd name="T35" fmla="*/ 2147483647 h 285"/>
                <a:gd name="T36" fmla="*/ 2147483647 w 301"/>
                <a:gd name="T37" fmla="*/ 2147483647 h 285"/>
                <a:gd name="T38" fmla="*/ 2147483647 w 301"/>
                <a:gd name="T39" fmla="*/ 2147483647 h 285"/>
                <a:gd name="T40" fmla="*/ 2147483647 w 301"/>
                <a:gd name="T41" fmla="*/ 2147483647 h 285"/>
                <a:gd name="T42" fmla="*/ 2147483647 w 301"/>
                <a:gd name="T43" fmla="*/ 2147483647 h 285"/>
                <a:gd name="T44" fmla="*/ 2147483647 w 301"/>
                <a:gd name="T45" fmla="*/ 2147483647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13"/>
            <p:cNvSpPr txBox="1">
              <a:spLocks noChangeArrowheads="1"/>
            </p:cNvSpPr>
            <p:nvPr/>
          </p:nvSpPr>
          <p:spPr bwMode="auto">
            <a:xfrm>
              <a:off x="750934" y="3119866"/>
              <a:ext cx="2338387" cy="19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消毒车角色</a:t>
              </a:r>
              <a:endParaRPr 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1051632" y="3366713"/>
              <a:ext cx="1671637" cy="1479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游戏玩家驾驶消毒车进行躲避病毒，同时向目标点前进。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5589502" y="3067259"/>
              <a:ext cx="2338387" cy="19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总共</a:t>
              </a: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8</a:t>
              </a: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个功能代码</a:t>
              </a:r>
              <a:endPara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3450419" y="3264331"/>
              <a:ext cx="7084412" cy="332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CreateCart: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让玩家随机出现在第一关场景中的某一个地方。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DestroyVirus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：当病毒和消毒车进行碰撞之后，摧毁病毒。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Fllow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：让游戏中的病毒自动按不同的速度去寻找玩家。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Hurt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：判断玩家是否被病毒攻击。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L1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：判断玩家血量是为零，当玩家血量减少至零时，跳转到游戏失败界面。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Move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：控制玩家移动。</a:t>
              </a: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NextScene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：控制场景切换。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TongGuan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：判断玩家是否到达目标点。当玩家到达目标点时，显示通关界面。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252"/>
            <p:cNvSpPr>
              <a:spLocks noEditPoints="1"/>
            </p:cNvSpPr>
            <p:nvPr/>
          </p:nvSpPr>
          <p:spPr bwMode="auto">
            <a:xfrm>
              <a:off x="4532157" y="2632243"/>
              <a:ext cx="455613" cy="431800"/>
            </a:xfrm>
            <a:custGeom>
              <a:avLst/>
              <a:gdLst>
                <a:gd name="T0" fmla="*/ 2147483647 w 301"/>
                <a:gd name="T1" fmla="*/ 2147483647 h 285"/>
                <a:gd name="T2" fmla="*/ 2147483647 w 301"/>
                <a:gd name="T3" fmla="*/ 2147483647 h 285"/>
                <a:gd name="T4" fmla="*/ 2147483647 w 301"/>
                <a:gd name="T5" fmla="*/ 2147483647 h 285"/>
                <a:gd name="T6" fmla="*/ 2147483647 w 301"/>
                <a:gd name="T7" fmla="*/ 2147483647 h 285"/>
                <a:gd name="T8" fmla="*/ 2147483647 w 301"/>
                <a:gd name="T9" fmla="*/ 2147483647 h 285"/>
                <a:gd name="T10" fmla="*/ 2147483647 w 301"/>
                <a:gd name="T11" fmla="*/ 2147483647 h 285"/>
                <a:gd name="T12" fmla="*/ 2147483647 w 301"/>
                <a:gd name="T13" fmla="*/ 2147483647 h 285"/>
                <a:gd name="T14" fmla="*/ 2147483647 w 301"/>
                <a:gd name="T15" fmla="*/ 2147483647 h 285"/>
                <a:gd name="T16" fmla="*/ 2147483647 w 301"/>
                <a:gd name="T17" fmla="*/ 2147483647 h 285"/>
                <a:gd name="T18" fmla="*/ 2147483647 w 301"/>
                <a:gd name="T19" fmla="*/ 2147483647 h 285"/>
                <a:gd name="T20" fmla="*/ 2147483647 w 301"/>
                <a:gd name="T21" fmla="*/ 2147483647 h 285"/>
                <a:gd name="T22" fmla="*/ 2147483647 w 301"/>
                <a:gd name="T23" fmla="*/ 2147483647 h 285"/>
                <a:gd name="T24" fmla="*/ 2147483647 w 301"/>
                <a:gd name="T25" fmla="*/ 2147483647 h 285"/>
                <a:gd name="T26" fmla="*/ 2147483647 w 301"/>
                <a:gd name="T27" fmla="*/ 2147483647 h 285"/>
                <a:gd name="T28" fmla="*/ 2147483647 w 301"/>
                <a:gd name="T29" fmla="*/ 2147483647 h 285"/>
                <a:gd name="T30" fmla="*/ 2147483647 w 301"/>
                <a:gd name="T31" fmla="*/ 2147483647 h 285"/>
                <a:gd name="T32" fmla="*/ 2147483647 w 301"/>
                <a:gd name="T33" fmla="*/ 2147483647 h 285"/>
                <a:gd name="T34" fmla="*/ 2147483647 w 301"/>
                <a:gd name="T35" fmla="*/ 2147483647 h 285"/>
                <a:gd name="T36" fmla="*/ 2147483647 w 301"/>
                <a:gd name="T37" fmla="*/ 2147483647 h 285"/>
                <a:gd name="T38" fmla="*/ 2147483647 w 301"/>
                <a:gd name="T39" fmla="*/ 2147483647 h 285"/>
                <a:gd name="T40" fmla="*/ 2147483647 w 301"/>
                <a:gd name="T41" fmla="*/ 2147483647 h 285"/>
                <a:gd name="T42" fmla="*/ 2147483647 w 301"/>
                <a:gd name="T43" fmla="*/ 2147483647 h 285"/>
                <a:gd name="T44" fmla="*/ 2147483647 w 301"/>
                <a:gd name="T45" fmla="*/ 2147483647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252"/>
            <p:cNvSpPr>
              <a:spLocks noEditPoints="1"/>
            </p:cNvSpPr>
            <p:nvPr/>
          </p:nvSpPr>
          <p:spPr bwMode="auto">
            <a:xfrm>
              <a:off x="10079218" y="2635586"/>
              <a:ext cx="455613" cy="431800"/>
            </a:xfrm>
            <a:custGeom>
              <a:avLst/>
              <a:gdLst>
                <a:gd name="T0" fmla="*/ 2147483647 w 301"/>
                <a:gd name="T1" fmla="*/ 2147483647 h 285"/>
                <a:gd name="T2" fmla="*/ 2147483647 w 301"/>
                <a:gd name="T3" fmla="*/ 2147483647 h 285"/>
                <a:gd name="T4" fmla="*/ 2147483647 w 301"/>
                <a:gd name="T5" fmla="*/ 2147483647 h 285"/>
                <a:gd name="T6" fmla="*/ 2147483647 w 301"/>
                <a:gd name="T7" fmla="*/ 2147483647 h 285"/>
                <a:gd name="T8" fmla="*/ 2147483647 w 301"/>
                <a:gd name="T9" fmla="*/ 2147483647 h 285"/>
                <a:gd name="T10" fmla="*/ 2147483647 w 301"/>
                <a:gd name="T11" fmla="*/ 2147483647 h 285"/>
                <a:gd name="T12" fmla="*/ 2147483647 w 301"/>
                <a:gd name="T13" fmla="*/ 2147483647 h 285"/>
                <a:gd name="T14" fmla="*/ 2147483647 w 301"/>
                <a:gd name="T15" fmla="*/ 2147483647 h 285"/>
                <a:gd name="T16" fmla="*/ 2147483647 w 301"/>
                <a:gd name="T17" fmla="*/ 2147483647 h 285"/>
                <a:gd name="T18" fmla="*/ 2147483647 w 301"/>
                <a:gd name="T19" fmla="*/ 2147483647 h 285"/>
                <a:gd name="T20" fmla="*/ 2147483647 w 301"/>
                <a:gd name="T21" fmla="*/ 2147483647 h 285"/>
                <a:gd name="T22" fmla="*/ 2147483647 w 301"/>
                <a:gd name="T23" fmla="*/ 2147483647 h 285"/>
                <a:gd name="T24" fmla="*/ 2147483647 w 301"/>
                <a:gd name="T25" fmla="*/ 2147483647 h 285"/>
                <a:gd name="T26" fmla="*/ 2147483647 w 301"/>
                <a:gd name="T27" fmla="*/ 2147483647 h 285"/>
                <a:gd name="T28" fmla="*/ 2147483647 w 301"/>
                <a:gd name="T29" fmla="*/ 2147483647 h 285"/>
                <a:gd name="T30" fmla="*/ 2147483647 w 301"/>
                <a:gd name="T31" fmla="*/ 2147483647 h 285"/>
                <a:gd name="T32" fmla="*/ 2147483647 w 301"/>
                <a:gd name="T33" fmla="*/ 2147483647 h 285"/>
                <a:gd name="T34" fmla="*/ 2147483647 w 301"/>
                <a:gd name="T35" fmla="*/ 2147483647 h 285"/>
                <a:gd name="T36" fmla="*/ 2147483647 w 301"/>
                <a:gd name="T37" fmla="*/ 2147483647 h 285"/>
                <a:gd name="T38" fmla="*/ 2147483647 w 301"/>
                <a:gd name="T39" fmla="*/ 2147483647 h 285"/>
                <a:gd name="T40" fmla="*/ 2147483647 w 301"/>
                <a:gd name="T41" fmla="*/ 2147483647 h 285"/>
                <a:gd name="T42" fmla="*/ 2147483647 w 301"/>
                <a:gd name="T43" fmla="*/ 2147483647 h 285"/>
                <a:gd name="T44" fmla="*/ 2147483647 w 301"/>
                <a:gd name="T45" fmla="*/ 2147483647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35" y="1116965"/>
            <a:ext cx="2046605" cy="1013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60" y="1071245"/>
            <a:ext cx="6648450" cy="110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705" y="4726940"/>
            <a:ext cx="1975485" cy="997585"/>
          </a:xfrm>
          <a:prstGeom prst="rect">
            <a:avLst/>
          </a:prstGeom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868045" y="6008478"/>
            <a:ext cx="2546611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病毒角色</a:t>
            </a:r>
            <a:endParaRPr 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6995" y="295275"/>
            <a:ext cx="11658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99030" y="486410"/>
            <a:ext cx="379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第一关其他界面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1054100" y="1601788"/>
            <a:ext cx="27527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通关界面</a:t>
            </a:r>
            <a:endParaRPr lang="zh-CN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13"/>
          <p:cNvSpPr txBox="1">
            <a:spLocks noChangeArrowheads="1"/>
          </p:cNvSpPr>
          <p:nvPr/>
        </p:nvSpPr>
        <p:spPr bwMode="auto">
          <a:xfrm>
            <a:off x="902970" y="4805998"/>
            <a:ext cx="27527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失败界面</a:t>
            </a:r>
            <a:endParaRPr lang="zh-CN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40" y="3769360"/>
            <a:ext cx="4520565" cy="2442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40" y="1063625"/>
            <a:ext cx="4439920" cy="2389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5400000">
            <a:off x="-1044313" y="1669871"/>
            <a:ext cx="6407598" cy="351825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368396" y="784910"/>
            <a:ext cx="4983126" cy="624943"/>
            <a:chOff x="5365221" y="1632635"/>
            <a:chExt cx="4983126" cy="624943"/>
          </a:xfrm>
        </p:grpSpPr>
        <p:sp>
          <p:nvSpPr>
            <p:cNvPr id="19" name="矩形 18"/>
            <p:cNvSpPr/>
            <p:nvPr/>
          </p:nvSpPr>
          <p:spPr>
            <a:xfrm>
              <a:off x="6656280" y="1691795"/>
              <a:ext cx="3383280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项目简介及设计目标</a:t>
              </a:r>
              <a:endPara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MH_Number_1"/>
            <p:cNvSpPr/>
            <p:nvPr>
              <p:custDataLst>
                <p:tags r:id="rId3"/>
              </p:custDataLst>
            </p:nvPr>
          </p:nvSpPr>
          <p:spPr>
            <a:xfrm>
              <a:off x="5368028" y="1632635"/>
              <a:ext cx="616535" cy="616535"/>
            </a:xfrm>
            <a:prstGeom prst="rect">
              <a:avLst/>
            </a:prstGeom>
            <a:solidFill>
              <a:srgbClr val="9BDAF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308850" y="1632635"/>
              <a:ext cx="0" cy="616535"/>
            </a:xfrm>
            <a:prstGeom prst="line">
              <a:avLst/>
            </a:prstGeom>
            <a:ln w="63500" cmpd="thinThick">
              <a:solidFill>
                <a:srgbClr val="9BDA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5365221" y="1641043"/>
              <a:ext cx="4983126" cy="616535"/>
            </a:xfrm>
            <a:prstGeom prst="rect">
              <a:avLst/>
            </a:prstGeom>
            <a:noFill/>
            <a:ln>
              <a:solidFill>
                <a:srgbClr val="9BDA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64218" y="1855935"/>
            <a:ext cx="4987066" cy="631534"/>
            <a:chOff x="5368028" y="2631270"/>
            <a:chExt cx="4987066" cy="631534"/>
          </a:xfrm>
        </p:grpSpPr>
        <p:sp>
          <p:nvSpPr>
            <p:cNvPr id="21" name="矩形 20"/>
            <p:cNvSpPr/>
            <p:nvPr/>
          </p:nvSpPr>
          <p:spPr>
            <a:xfrm>
              <a:off x="7011880" y="2692927"/>
              <a:ext cx="2672080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409C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项目的详细设计</a:t>
              </a:r>
              <a:endParaRPr lang="zh-CN" altLang="en-US" sz="2800" dirty="0">
                <a:solidFill>
                  <a:srgbClr val="409C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MH_Number_1"/>
            <p:cNvSpPr/>
            <p:nvPr>
              <p:custDataLst>
                <p:tags r:id="rId4"/>
              </p:custDataLst>
            </p:nvPr>
          </p:nvSpPr>
          <p:spPr>
            <a:xfrm>
              <a:off x="5368028" y="2633767"/>
              <a:ext cx="616535" cy="616535"/>
            </a:xfrm>
            <a:prstGeom prst="rect">
              <a:avLst/>
            </a:prstGeom>
            <a:solidFill>
              <a:srgbClr val="409CC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308850" y="2646269"/>
              <a:ext cx="0" cy="616535"/>
            </a:xfrm>
            <a:prstGeom prst="line">
              <a:avLst/>
            </a:prstGeom>
            <a:ln w="63500" cmpd="thinThick">
              <a:solidFill>
                <a:srgbClr val="409C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5371968" y="2631270"/>
              <a:ext cx="4983126" cy="616535"/>
            </a:xfrm>
            <a:prstGeom prst="rect">
              <a:avLst/>
            </a:prstGeom>
            <a:noFill/>
            <a:ln>
              <a:solidFill>
                <a:srgbClr val="409C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68028" y="2865279"/>
            <a:ext cx="4987066" cy="629037"/>
            <a:chOff x="5368028" y="3634899"/>
            <a:chExt cx="4987066" cy="629037"/>
          </a:xfrm>
        </p:grpSpPr>
        <p:sp>
          <p:nvSpPr>
            <p:cNvPr id="23" name="矩形 22"/>
            <p:cNvSpPr/>
            <p:nvPr/>
          </p:nvSpPr>
          <p:spPr>
            <a:xfrm>
              <a:off x="6656279" y="3694059"/>
              <a:ext cx="3383280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185C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功能运用的核心技术</a:t>
              </a:r>
              <a:endParaRPr lang="zh-CN" altLang="en-US" sz="2800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MH_Number_1"/>
            <p:cNvSpPr/>
            <p:nvPr>
              <p:custDataLst>
                <p:tags r:id="rId5"/>
              </p:custDataLst>
            </p:nvPr>
          </p:nvSpPr>
          <p:spPr>
            <a:xfrm>
              <a:off x="5368028" y="3634899"/>
              <a:ext cx="616535" cy="616535"/>
            </a:xfrm>
            <a:prstGeom prst="rect">
              <a:avLst/>
            </a:prstGeom>
            <a:solidFill>
              <a:srgbClr val="185C9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6308850" y="3647401"/>
              <a:ext cx="0" cy="616535"/>
            </a:xfrm>
            <a:prstGeom prst="line">
              <a:avLst/>
            </a:prstGeom>
            <a:ln w="63500" cmpd="thinThick">
              <a:solidFill>
                <a:srgbClr val="185C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5371968" y="3640513"/>
              <a:ext cx="4983126" cy="616535"/>
            </a:xfrm>
            <a:prstGeom prst="rect">
              <a:avLst/>
            </a:prstGeom>
            <a:noFill/>
            <a:ln>
              <a:solidFill>
                <a:srgbClr val="185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63583" y="3945220"/>
            <a:ext cx="4987066" cy="626626"/>
            <a:chOff x="5368028" y="4625940"/>
            <a:chExt cx="4987066" cy="626626"/>
          </a:xfrm>
        </p:grpSpPr>
        <p:sp>
          <p:nvSpPr>
            <p:cNvPr id="25" name="矩形 24"/>
            <p:cNvSpPr/>
            <p:nvPr/>
          </p:nvSpPr>
          <p:spPr>
            <a:xfrm>
              <a:off x="6478482" y="4695191"/>
              <a:ext cx="3738880" cy="5219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7C7A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技术难点及项目创新点</a:t>
              </a:r>
              <a:endParaRPr lang="zh-CN" altLang="en-US" sz="2800" dirty="0">
                <a:solidFill>
                  <a:srgbClr val="7C7A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MH_Number_1"/>
            <p:cNvSpPr/>
            <p:nvPr>
              <p:custDataLst>
                <p:tags r:id="rId6"/>
              </p:custDataLst>
            </p:nvPr>
          </p:nvSpPr>
          <p:spPr>
            <a:xfrm>
              <a:off x="5368028" y="4636031"/>
              <a:ext cx="616535" cy="616535"/>
            </a:xfrm>
            <a:prstGeom prst="rect">
              <a:avLst/>
            </a:prstGeom>
            <a:solidFill>
              <a:srgbClr val="7C7A8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308850" y="4625940"/>
              <a:ext cx="0" cy="616535"/>
            </a:xfrm>
            <a:prstGeom prst="line">
              <a:avLst/>
            </a:prstGeom>
            <a:ln w="63500" cmpd="thinThick">
              <a:solidFill>
                <a:srgbClr val="7C7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5371968" y="4627166"/>
              <a:ext cx="4983126" cy="616535"/>
            </a:xfrm>
            <a:prstGeom prst="rect">
              <a:avLst/>
            </a:prstGeom>
            <a:noFill/>
            <a:ln>
              <a:solidFill>
                <a:srgbClr val="7C7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MH_Others_1"/>
          <p:cNvSpPr txBox="1"/>
          <p:nvPr>
            <p:custDataLst>
              <p:tags r:id="rId7"/>
            </p:custDataLst>
          </p:nvPr>
        </p:nvSpPr>
        <p:spPr>
          <a:xfrm>
            <a:off x="1367483" y="1409530"/>
            <a:ext cx="3597380" cy="10627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80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8000" b="1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MH_Others_2"/>
          <p:cNvSpPr txBox="1"/>
          <p:nvPr>
            <p:custDataLst>
              <p:tags r:id="rId8"/>
            </p:custDataLst>
          </p:nvPr>
        </p:nvSpPr>
        <p:spPr>
          <a:xfrm>
            <a:off x="2233522" y="2650286"/>
            <a:ext cx="3395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spc="400" dirty="0">
                <a:solidFill>
                  <a:srgbClr val="D2C4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spc="400" dirty="0">
              <a:solidFill>
                <a:srgbClr val="D2C4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68290" y="5026025"/>
            <a:ext cx="4987290" cy="631825"/>
            <a:chOff x="5368028" y="2631270"/>
            <a:chExt cx="4987066" cy="631534"/>
          </a:xfrm>
        </p:grpSpPr>
        <p:sp>
          <p:nvSpPr>
            <p:cNvPr id="7" name="矩形 6"/>
            <p:cNvSpPr/>
            <p:nvPr/>
          </p:nvSpPr>
          <p:spPr>
            <a:xfrm>
              <a:off x="7011880" y="2692927"/>
              <a:ext cx="2672080" cy="521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409C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分工和完成情况</a:t>
              </a:r>
              <a:endParaRPr lang="zh-CN" altLang="en-US" sz="2800" dirty="0">
                <a:solidFill>
                  <a:srgbClr val="409C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MH_Number_1"/>
            <p:cNvSpPr/>
            <p:nvPr>
              <p:custDataLst>
                <p:tags r:id="rId9"/>
              </p:custDataLst>
            </p:nvPr>
          </p:nvSpPr>
          <p:spPr>
            <a:xfrm>
              <a:off x="5368028" y="2633767"/>
              <a:ext cx="616535" cy="616535"/>
            </a:xfrm>
            <a:prstGeom prst="rect">
              <a:avLst/>
            </a:prstGeom>
            <a:solidFill>
              <a:srgbClr val="409CC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308850" y="2646269"/>
              <a:ext cx="0" cy="616535"/>
            </a:xfrm>
            <a:prstGeom prst="line">
              <a:avLst/>
            </a:prstGeom>
            <a:ln w="63500" cmpd="thinThick">
              <a:solidFill>
                <a:srgbClr val="409C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5371968" y="2631270"/>
              <a:ext cx="4983126" cy="616535"/>
            </a:xfrm>
            <a:prstGeom prst="rect">
              <a:avLst/>
            </a:prstGeom>
            <a:noFill/>
            <a:ln>
              <a:solidFill>
                <a:srgbClr val="409C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0" y="501650"/>
            <a:ext cx="922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徐可可的任务细分：第二关大场景、角色、代码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60" y="1063489"/>
            <a:ext cx="7056732" cy="5243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0" y="501650"/>
            <a:ext cx="922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徐可可的任务细分：第二关大场景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 descr="66L6XOR]`8RXH}T))9@%_R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60" y="1640840"/>
            <a:ext cx="7401560" cy="3883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6995" y="295275"/>
            <a:ext cx="11658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99030" y="486410"/>
            <a:ext cx="379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第二关其他界面</a:t>
            </a:r>
            <a:endParaRPr lang="zh-CN" altLang="en-US" sz="2400" b="1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8323580" y="1643870"/>
            <a:ext cx="27527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通关界面</a:t>
            </a:r>
            <a:endParaRPr lang="zh-CN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13"/>
          <p:cNvSpPr txBox="1">
            <a:spLocks noChangeArrowheads="1"/>
          </p:cNvSpPr>
          <p:nvPr/>
        </p:nvSpPr>
        <p:spPr bwMode="auto">
          <a:xfrm>
            <a:off x="2316524" y="1703015"/>
            <a:ext cx="27527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失败界面</a:t>
            </a:r>
            <a:endParaRPr lang="zh-CN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02" y="2375209"/>
            <a:ext cx="4990642" cy="371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1" y="2375209"/>
            <a:ext cx="5183537" cy="386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992" y="224566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6995" y="295275"/>
            <a:ext cx="13995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58110" y="495935"/>
            <a:ext cx="372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第二关角色及功能代码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1045" y="956310"/>
            <a:ext cx="10655300" cy="5676900"/>
            <a:chOff x="750763" y="2086143"/>
            <a:chExt cx="9784068" cy="4549891"/>
          </a:xfrm>
        </p:grpSpPr>
        <p:sp>
          <p:nvSpPr>
            <p:cNvPr id="18" name="Rounded Rectangle 34"/>
            <p:cNvSpPr>
              <a:spLocks noChangeArrowheads="1"/>
            </p:cNvSpPr>
            <p:nvPr/>
          </p:nvSpPr>
          <p:spPr bwMode="auto">
            <a:xfrm>
              <a:off x="788080" y="2086143"/>
              <a:ext cx="2365552" cy="4507649"/>
            </a:xfrm>
            <a:prstGeom prst="roundRect">
              <a:avLst>
                <a:gd name="adj" fmla="val 5884"/>
              </a:avLst>
            </a:prstGeom>
            <a:noFill/>
            <a:ln w="12700">
              <a:solidFill>
                <a:srgbClr val="ADBAC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  <a:latin typeface="Lato Regular"/>
              </a:endParaRPr>
            </a:p>
          </p:txBody>
        </p:sp>
        <p:sp>
          <p:nvSpPr>
            <p:cNvPr id="25" name="Rounded Rectangle 54"/>
            <p:cNvSpPr>
              <a:spLocks noChangeArrowheads="1"/>
            </p:cNvSpPr>
            <p:nvPr/>
          </p:nvSpPr>
          <p:spPr bwMode="auto">
            <a:xfrm>
              <a:off x="3291822" y="2086143"/>
              <a:ext cx="7243009" cy="4549891"/>
            </a:xfrm>
            <a:prstGeom prst="roundRect">
              <a:avLst>
                <a:gd name="adj" fmla="val 5884"/>
              </a:avLst>
            </a:prstGeom>
            <a:noFill/>
            <a:ln w="12700">
              <a:solidFill>
                <a:srgbClr val="ADBAC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  <a:latin typeface="Lato Regular"/>
              </a:endParaRPr>
            </a:p>
          </p:txBody>
        </p:sp>
        <p:sp>
          <p:nvSpPr>
            <p:cNvPr id="28" name="Freeform 252"/>
            <p:cNvSpPr>
              <a:spLocks noEditPoints="1"/>
            </p:cNvSpPr>
            <p:nvPr/>
          </p:nvSpPr>
          <p:spPr bwMode="auto">
            <a:xfrm>
              <a:off x="1692733" y="2632243"/>
              <a:ext cx="455613" cy="431800"/>
            </a:xfrm>
            <a:custGeom>
              <a:avLst/>
              <a:gdLst>
                <a:gd name="T0" fmla="*/ 2147483647 w 301"/>
                <a:gd name="T1" fmla="*/ 2147483647 h 285"/>
                <a:gd name="T2" fmla="*/ 2147483647 w 301"/>
                <a:gd name="T3" fmla="*/ 2147483647 h 285"/>
                <a:gd name="T4" fmla="*/ 2147483647 w 301"/>
                <a:gd name="T5" fmla="*/ 2147483647 h 285"/>
                <a:gd name="T6" fmla="*/ 2147483647 w 301"/>
                <a:gd name="T7" fmla="*/ 2147483647 h 285"/>
                <a:gd name="T8" fmla="*/ 2147483647 w 301"/>
                <a:gd name="T9" fmla="*/ 2147483647 h 285"/>
                <a:gd name="T10" fmla="*/ 2147483647 w 301"/>
                <a:gd name="T11" fmla="*/ 2147483647 h 285"/>
                <a:gd name="T12" fmla="*/ 2147483647 w 301"/>
                <a:gd name="T13" fmla="*/ 2147483647 h 285"/>
                <a:gd name="T14" fmla="*/ 2147483647 w 301"/>
                <a:gd name="T15" fmla="*/ 2147483647 h 285"/>
                <a:gd name="T16" fmla="*/ 2147483647 w 301"/>
                <a:gd name="T17" fmla="*/ 2147483647 h 285"/>
                <a:gd name="T18" fmla="*/ 2147483647 w 301"/>
                <a:gd name="T19" fmla="*/ 2147483647 h 285"/>
                <a:gd name="T20" fmla="*/ 2147483647 w 301"/>
                <a:gd name="T21" fmla="*/ 2147483647 h 285"/>
                <a:gd name="T22" fmla="*/ 2147483647 w 301"/>
                <a:gd name="T23" fmla="*/ 2147483647 h 285"/>
                <a:gd name="T24" fmla="*/ 2147483647 w 301"/>
                <a:gd name="T25" fmla="*/ 2147483647 h 285"/>
                <a:gd name="T26" fmla="*/ 2147483647 w 301"/>
                <a:gd name="T27" fmla="*/ 2147483647 h 285"/>
                <a:gd name="T28" fmla="*/ 2147483647 w 301"/>
                <a:gd name="T29" fmla="*/ 2147483647 h 285"/>
                <a:gd name="T30" fmla="*/ 2147483647 w 301"/>
                <a:gd name="T31" fmla="*/ 2147483647 h 285"/>
                <a:gd name="T32" fmla="*/ 2147483647 w 301"/>
                <a:gd name="T33" fmla="*/ 2147483647 h 285"/>
                <a:gd name="T34" fmla="*/ 2147483647 w 301"/>
                <a:gd name="T35" fmla="*/ 2147483647 h 285"/>
                <a:gd name="T36" fmla="*/ 2147483647 w 301"/>
                <a:gd name="T37" fmla="*/ 2147483647 h 285"/>
                <a:gd name="T38" fmla="*/ 2147483647 w 301"/>
                <a:gd name="T39" fmla="*/ 2147483647 h 285"/>
                <a:gd name="T40" fmla="*/ 2147483647 w 301"/>
                <a:gd name="T41" fmla="*/ 2147483647 h 285"/>
                <a:gd name="T42" fmla="*/ 2147483647 w 301"/>
                <a:gd name="T43" fmla="*/ 2147483647 h 285"/>
                <a:gd name="T44" fmla="*/ 2147483647 w 301"/>
                <a:gd name="T45" fmla="*/ 2147483647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13"/>
            <p:cNvSpPr txBox="1">
              <a:spLocks noChangeArrowheads="1"/>
            </p:cNvSpPr>
            <p:nvPr/>
          </p:nvSpPr>
          <p:spPr bwMode="auto">
            <a:xfrm>
              <a:off x="750763" y="3063896"/>
              <a:ext cx="2338387" cy="19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消毒车角色</a:t>
              </a:r>
              <a:endParaRPr 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1084721" y="3264224"/>
              <a:ext cx="1671637" cy="106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游戏玩家驾驶消毒车进行攻击病毒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5589502" y="3067259"/>
              <a:ext cx="2338387" cy="19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总共</a:t>
              </a: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个功能代码</a:t>
              </a:r>
              <a:endPara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3450419" y="3264331"/>
              <a:ext cx="7084412" cy="2176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Attack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：用于处理消毒弹的发射。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City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：用于处理游戏场景主循环及场景切换。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DestroyForTime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：延时销毁子弹爆炸的特效。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Health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：处理病毒的血量。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Movement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：处理消毒车移动。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Shell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：处理子弹攻击病毒的情况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252"/>
            <p:cNvSpPr>
              <a:spLocks noEditPoints="1"/>
            </p:cNvSpPr>
            <p:nvPr/>
          </p:nvSpPr>
          <p:spPr bwMode="auto">
            <a:xfrm>
              <a:off x="4532157" y="2632243"/>
              <a:ext cx="455613" cy="431800"/>
            </a:xfrm>
            <a:custGeom>
              <a:avLst/>
              <a:gdLst>
                <a:gd name="T0" fmla="*/ 2147483647 w 301"/>
                <a:gd name="T1" fmla="*/ 2147483647 h 285"/>
                <a:gd name="T2" fmla="*/ 2147483647 w 301"/>
                <a:gd name="T3" fmla="*/ 2147483647 h 285"/>
                <a:gd name="T4" fmla="*/ 2147483647 w 301"/>
                <a:gd name="T5" fmla="*/ 2147483647 h 285"/>
                <a:gd name="T6" fmla="*/ 2147483647 w 301"/>
                <a:gd name="T7" fmla="*/ 2147483647 h 285"/>
                <a:gd name="T8" fmla="*/ 2147483647 w 301"/>
                <a:gd name="T9" fmla="*/ 2147483647 h 285"/>
                <a:gd name="T10" fmla="*/ 2147483647 w 301"/>
                <a:gd name="T11" fmla="*/ 2147483647 h 285"/>
                <a:gd name="T12" fmla="*/ 2147483647 w 301"/>
                <a:gd name="T13" fmla="*/ 2147483647 h 285"/>
                <a:gd name="T14" fmla="*/ 2147483647 w 301"/>
                <a:gd name="T15" fmla="*/ 2147483647 h 285"/>
                <a:gd name="T16" fmla="*/ 2147483647 w 301"/>
                <a:gd name="T17" fmla="*/ 2147483647 h 285"/>
                <a:gd name="T18" fmla="*/ 2147483647 w 301"/>
                <a:gd name="T19" fmla="*/ 2147483647 h 285"/>
                <a:gd name="T20" fmla="*/ 2147483647 w 301"/>
                <a:gd name="T21" fmla="*/ 2147483647 h 285"/>
                <a:gd name="T22" fmla="*/ 2147483647 w 301"/>
                <a:gd name="T23" fmla="*/ 2147483647 h 285"/>
                <a:gd name="T24" fmla="*/ 2147483647 w 301"/>
                <a:gd name="T25" fmla="*/ 2147483647 h 285"/>
                <a:gd name="T26" fmla="*/ 2147483647 w 301"/>
                <a:gd name="T27" fmla="*/ 2147483647 h 285"/>
                <a:gd name="T28" fmla="*/ 2147483647 w 301"/>
                <a:gd name="T29" fmla="*/ 2147483647 h 285"/>
                <a:gd name="T30" fmla="*/ 2147483647 w 301"/>
                <a:gd name="T31" fmla="*/ 2147483647 h 285"/>
                <a:gd name="T32" fmla="*/ 2147483647 w 301"/>
                <a:gd name="T33" fmla="*/ 2147483647 h 285"/>
                <a:gd name="T34" fmla="*/ 2147483647 w 301"/>
                <a:gd name="T35" fmla="*/ 2147483647 h 285"/>
                <a:gd name="T36" fmla="*/ 2147483647 w 301"/>
                <a:gd name="T37" fmla="*/ 2147483647 h 285"/>
                <a:gd name="T38" fmla="*/ 2147483647 w 301"/>
                <a:gd name="T39" fmla="*/ 2147483647 h 285"/>
                <a:gd name="T40" fmla="*/ 2147483647 w 301"/>
                <a:gd name="T41" fmla="*/ 2147483647 h 285"/>
                <a:gd name="T42" fmla="*/ 2147483647 w 301"/>
                <a:gd name="T43" fmla="*/ 2147483647 h 285"/>
                <a:gd name="T44" fmla="*/ 2147483647 w 301"/>
                <a:gd name="T45" fmla="*/ 2147483647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252"/>
            <p:cNvSpPr>
              <a:spLocks noEditPoints="1"/>
            </p:cNvSpPr>
            <p:nvPr/>
          </p:nvSpPr>
          <p:spPr bwMode="auto">
            <a:xfrm>
              <a:off x="10079218" y="2635586"/>
              <a:ext cx="455613" cy="431800"/>
            </a:xfrm>
            <a:custGeom>
              <a:avLst/>
              <a:gdLst>
                <a:gd name="T0" fmla="*/ 2147483647 w 301"/>
                <a:gd name="T1" fmla="*/ 2147483647 h 285"/>
                <a:gd name="T2" fmla="*/ 2147483647 w 301"/>
                <a:gd name="T3" fmla="*/ 2147483647 h 285"/>
                <a:gd name="T4" fmla="*/ 2147483647 w 301"/>
                <a:gd name="T5" fmla="*/ 2147483647 h 285"/>
                <a:gd name="T6" fmla="*/ 2147483647 w 301"/>
                <a:gd name="T7" fmla="*/ 2147483647 h 285"/>
                <a:gd name="T8" fmla="*/ 2147483647 w 301"/>
                <a:gd name="T9" fmla="*/ 2147483647 h 285"/>
                <a:gd name="T10" fmla="*/ 2147483647 w 301"/>
                <a:gd name="T11" fmla="*/ 2147483647 h 285"/>
                <a:gd name="T12" fmla="*/ 2147483647 w 301"/>
                <a:gd name="T13" fmla="*/ 2147483647 h 285"/>
                <a:gd name="T14" fmla="*/ 2147483647 w 301"/>
                <a:gd name="T15" fmla="*/ 2147483647 h 285"/>
                <a:gd name="T16" fmla="*/ 2147483647 w 301"/>
                <a:gd name="T17" fmla="*/ 2147483647 h 285"/>
                <a:gd name="T18" fmla="*/ 2147483647 w 301"/>
                <a:gd name="T19" fmla="*/ 2147483647 h 285"/>
                <a:gd name="T20" fmla="*/ 2147483647 w 301"/>
                <a:gd name="T21" fmla="*/ 2147483647 h 285"/>
                <a:gd name="T22" fmla="*/ 2147483647 w 301"/>
                <a:gd name="T23" fmla="*/ 2147483647 h 285"/>
                <a:gd name="T24" fmla="*/ 2147483647 w 301"/>
                <a:gd name="T25" fmla="*/ 2147483647 h 285"/>
                <a:gd name="T26" fmla="*/ 2147483647 w 301"/>
                <a:gd name="T27" fmla="*/ 2147483647 h 285"/>
                <a:gd name="T28" fmla="*/ 2147483647 w 301"/>
                <a:gd name="T29" fmla="*/ 2147483647 h 285"/>
                <a:gd name="T30" fmla="*/ 2147483647 w 301"/>
                <a:gd name="T31" fmla="*/ 2147483647 h 285"/>
                <a:gd name="T32" fmla="*/ 2147483647 w 301"/>
                <a:gd name="T33" fmla="*/ 2147483647 h 285"/>
                <a:gd name="T34" fmla="*/ 2147483647 w 301"/>
                <a:gd name="T35" fmla="*/ 2147483647 h 285"/>
                <a:gd name="T36" fmla="*/ 2147483647 w 301"/>
                <a:gd name="T37" fmla="*/ 2147483647 h 285"/>
                <a:gd name="T38" fmla="*/ 2147483647 w 301"/>
                <a:gd name="T39" fmla="*/ 2147483647 h 285"/>
                <a:gd name="T40" fmla="*/ 2147483647 w 301"/>
                <a:gd name="T41" fmla="*/ 2147483647 h 285"/>
                <a:gd name="T42" fmla="*/ 2147483647 w 301"/>
                <a:gd name="T43" fmla="*/ 2147483647 h 285"/>
                <a:gd name="T44" fmla="*/ 2147483647 w 301"/>
                <a:gd name="T45" fmla="*/ 2147483647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868045" y="6008478"/>
            <a:ext cx="2546611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病毒角色</a:t>
            </a:r>
            <a:endParaRPr 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59" y="1071136"/>
            <a:ext cx="1303197" cy="10348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46" y="4301954"/>
            <a:ext cx="1654837" cy="15706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217" y="1042873"/>
            <a:ext cx="4275190" cy="89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0" y="501650"/>
            <a:ext cx="922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燕国强的任务细分：第二关大场景、角色、代码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1109662"/>
            <a:ext cx="9518904" cy="4760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0" y="501650"/>
            <a:ext cx="9220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燕国强的任务细分：第二关大场景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3JZ7OSTFTO}4`%%UOR1]}V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95" y="1118870"/>
            <a:ext cx="10058400" cy="4620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6995" y="295275"/>
            <a:ext cx="11658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99030" y="486410"/>
            <a:ext cx="379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第三关其他界面</a:t>
            </a:r>
            <a:endParaRPr lang="zh-CN" altLang="en-US" sz="2400" b="1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8323580" y="1643870"/>
            <a:ext cx="27527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通关界面</a:t>
            </a:r>
            <a:endParaRPr lang="zh-CN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13"/>
          <p:cNvSpPr txBox="1">
            <a:spLocks noChangeArrowheads="1"/>
          </p:cNvSpPr>
          <p:nvPr/>
        </p:nvSpPr>
        <p:spPr bwMode="auto">
          <a:xfrm>
            <a:off x="2316524" y="1703015"/>
            <a:ext cx="27527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sz="24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失败界面</a:t>
            </a:r>
            <a:endParaRPr lang="zh-CN" sz="24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02" y="2375209"/>
            <a:ext cx="4990642" cy="3710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1" y="2375209"/>
            <a:ext cx="5183537" cy="386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992" y="224566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6995" y="295275"/>
            <a:ext cx="13995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05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58110" y="495935"/>
            <a:ext cx="3861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第三关角色及功能代码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1680" y="956310"/>
            <a:ext cx="10654665" cy="6032300"/>
            <a:chOff x="751346" y="2086143"/>
            <a:chExt cx="9783485" cy="4834735"/>
          </a:xfrm>
        </p:grpSpPr>
        <p:sp>
          <p:nvSpPr>
            <p:cNvPr id="18" name="Rounded Rectangle 34"/>
            <p:cNvSpPr>
              <a:spLocks noChangeArrowheads="1"/>
            </p:cNvSpPr>
            <p:nvPr/>
          </p:nvSpPr>
          <p:spPr bwMode="auto">
            <a:xfrm>
              <a:off x="788080" y="2086143"/>
              <a:ext cx="2365552" cy="4507649"/>
            </a:xfrm>
            <a:prstGeom prst="roundRect">
              <a:avLst>
                <a:gd name="adj" fmla="val 5884"/>
              </a:avLst>
            </a:prstGeom>
            <a:noFill/>
            <a:ln w="12700">
              <a:solidFill>
                <a:srgbClr val="ADBAC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  <a:latin typeface="Lato Regular"/>
              </a:endParaRPr>
            </a:p>
          </p:txBody>
        </p:sp>
        <p:sp>
          <p:nvSpPr>
            <p:cNvPr id="25" name="Rounded Rectangle 54"/>
            <p:cNvSpPr>
              <a:spLocks noChangeArrowheads="1"/>
            </p:cNvSpPr>
            <p:nvPr/>
          </p:nvSpPr>
          <p:spPr bwMode="auto">
            <a:xfrm>
              <a:off x="3291822" y="2086143"/>
              <a:ext cx="7243009" cy="4549891"/>
            </a:xfrm>
            <a:prstGeom prst="roundRect">
              <a:avLst>
                <a:gd name="adj" fmla="val 5884"/>
              </a:avLst>
            </a:prstGeom>
            <a:noFill/>
            <a:ln w="12700">
              <a:solidFill>
                <a:srgbClr val="ADBAC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0833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0833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  <a:latin typeface="Lato Regular"/>
              </a:endParaRPr>
            </a:p>
          </p:txBody>
        </p:sp>
        <p:sp>
          <p:nvSpPr>
            <p:cNvPr id="28" name="Freeform 252"/>
            <p:cNvSpPr>
              <a:spLocks noEditPoints="1"/>
            </p:cNvSpPr>
            <p:nvPr/>
          </p:nvSpPr>
          <p:spPr bwMode="auto">
            <a:xfrm>
              <a:off x="1692733" y="2632243"/>
              <a:ext cx="455613" cy="431800"/>
            </a:xfrm>
            <a:custGeom>
              <a:avLst/>
              <a:gdLst>
                <a:gd name="T0" fmla="*/ 2147483647 w 301"/>
                <a:gd name="T1" fmla="*/ 2147483647 h 285"/>
                <a:gd name="T2" fmla="*/ 2147483647 w 301"/>
                <a:gd name="T3" fmla="*/ 2147483647 h 285"/>
                <a:gd name="T4" fmla="*/ 2147483647 w 301"/>
                <a:gd name="T5" fmla="*/ 2147483647 h 285"/>
                <a:gd name="T6" fmla="*/ 2147483647 w 301"/>
                <a:gd name="T7" fmla="*/ 2147483647 h 285"/>
                <a:gd name="T8" fmla="*/ 2147483647 w 301"/>
                <a:gd name="T9" fmla="*/ 2147483647 h 285"/>
                <a:gd name="T10" fmla="*/ 2147483647 w 301"/>
                <a:gd name="T11" fmla="*/ 2147483647 h 285"/>
                <a:gd name="T12" fmla="*/ 2147483647 w 301"/>
                <a:gd name="T13" fmla="*/ 2147483647 h 285"/>
                <a:gd name="T14" fmla="*/ 2147483647 w 301"/>
                <a:gd name="T15" fmla="*/ 2147483647 h 285"/>
                <a:gd name="T16" fmla="*/ 2147483647 w 301"/>
                <a:gd name="T17" fmla="*/ 2147483647 h 285"/>
                <a:gd name="T18" fmla="*/ 2147483647 w 301"/>
                <a:gd name="T19" fmla="*/ 2147483647 h 285"/>
                <a:gd name="T20" fmla="*/ 2147483647 w 301"/>
                <a:gd name="T21" fmla="*/ 2147483647 h 285"/>
                <a:gd name="T22" fmla="*/ 2147483647 w 301"/>
                <a:gd name="T23" fmla="*/ 2147483647 h 285"/>
                <a:gd name="T24" fmla="*/ 2147483647 w 301"/>
                <a:gd name="T25" fmla="*/ 2147483647 h 285"/>
                <a:gd name="T26" fmla="*/ 2147483647 w 301"/>
                <a:gd name="T27" fmla="*/ 2147483647 h 285"/>
                <a:gd name="T28" fmla="*/ 2147483647 w 301"/>
                <a:gd name="T29" fmla="*/ 2147483647 h 285"/>
                <a:gd name="T30" fmla="*/ 2147483647 w 301"/>
                <a:gd name="T31" fmla="*/ 2147483647 h 285"/>
                <a:gd name="T32" fmla="*/ 2147483647 w 301"/>
                <a:gd name="T33" fmla="*/ 2147483647 h 285"/>
                <a:gd name="T34" fmla="*/ 2147483647 w 301"/>
                <a:gd name="T35" fmla="*/ 2147483647 h 285"/>
                <a:gd name="T36" fmla="*/ 2147483647 w 301"/>
                <a:gd name="T37" fmla="*/ 2147483647 h 285"/>
                <a:gd name="T38" fmla="*/ 2147483647 w 301"/>
                <a:gd name="T39" fmla="*/ 2147483647 h 285"/>
                <a:gd name="T40" fmla="*/ 2147483647 w 301"/>
                <a:gd name="T41" fmla="*/ 2147483647 h 285"/>
                <a:gd name="T42" fmla="*/ 2147483647 w 301"/>
                <a:gd name="T43" fmla="*/ 2147483647 h 285"/>
                <a:gd name="T44" fmla="*/ 2147483647 w 301"/>
                <a:gd name="T45" fmla="*/ 2147483647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Box 13"/>
            <p:cNvSpPr txBox="1">
              <a:spLocks noChangeArrowheads="1"/>
            </p:cNvSpPr>
            <p:nvPr/>
          </p:nvSpPr>
          <p:spPr bwMode="auto">
            <a:xfrm>
              <a:off x="751346" y="3341618"/>
              <a:ext cx="2338387" cy="19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人物角色</a:t>
              </a:r>
              <a:endParaRPr 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1135037" y="3646493"/>
              <a:ext cx="1671637" cy="1066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游戏玩家驾驶消毒车进行攻击病毒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TextBox 13"/>
            <p:cNvSpPr txBox="1">
              <a:spLocks noChangeArrowheads="1"/>
            </p:cNvSpPr>
            <p:nvPr/>
          </p:nvSpPr>
          <p:spPr bwMode="auto">
            <a:xfrm>
              <a:off x="5589502" y="3067259"/>
              <a:ext cx="2338387" cy="19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总共</a:t>
              </a:r>
              <a:r>
                <a:rPr lang="en-US" altLang="zh-CN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12</a:t>
              </a: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个功能代码</a:t>
              </a:r>
              <a:endPara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3450419" y="3264331"/>
              <a:ext cx="7084412" cy="3656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tack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：用于处理消毒弹的发射。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ShellThree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：用于处理人射出的子弹。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DestroyForTime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：延时销毁子弹爆炸的特效。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PeopleHealth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：处理人的血量。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TestAnimation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：人移动动画。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ganzi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：控制电杆的动画播放和病毒移动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DramgeVarius</a:t>
              </a: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: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控制病毒对人的伤害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Varius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：病毒的生产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FollowTarget</a:t>
              </a: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: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跟随目标移动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252"/>
            <p:cNvSpPr>
              <a:spLocks noEditPoints="1"/>
            </p:cNvSpPr>
            <p:nvPr/>
          </p:nvSpPr>
          <p:spPr bwMode="auto">
            <a:xfrm>
              <a:off x="4532157" y="2632243"/>
              <a:ext cx="455613" cy="431800"/>
            </a:xfrm>
            <a:custGeom>
              <a:avLst/>
              <a:gdLst>
                <a:gd name="T0" fmla="*/ 2147483647 w 301"/>
                <a:gd name="T1" fmla="*/ 2147483647 h 285"/>
                <a:gd name="T2" fmla="*/ 2147483647 w 301"/>
                <a:gd name="T3" fmla="*/ 2147483647 h 285"/>
                <a:gd name="T4" fmla="*/ 2147483647 w 301"/>
                <a:gd name="T5" fmla="*/ 2147483647 h 285"/>
                <a:gd name="T6" fmla="*/ 2147483647 w 301"/>
                <a:gd name="T7" fmla="*/ 2147483647 h 285"/>
                <a:gd name="T8" fmla="*/ 2147483647 w 301"/>
                <a:gd name="T9" fmla="*/ 2147483647 h 285"/>
                <a:gd name="T10" fmla="*/ 2147483647 w 301"/>
                <a:gd name="T11" fmla="*/ 2147483647 h 285"/>
                <a:gd name="T12" fmla="*/ 2147483647 w 301"/>
                <a:gd name="T13" fmla="*/ 2147483647 h 285"/>
                <a:gd name="T14" fmla="*/ 2147483647 w 301"/>
                <a:gd name="T15" fmla="*/ 2147483647 h 285"/>
                <a:gd name="T16" fmla="*/ 2147483647 w 301"/>
                <a:gd name="T17" fmla="*/ 2147483647 h 285"/>
                <a:gd name="T18" fmla="*/ 2147483647 w 301"/>
                <a:gd name="T19" fmla="*/ 2147483647 h 285"/>
                <a:gd name="T20" fmla="*/ 2147483647 w 301"/>
                <a:gd name="T21" fmla="*/ 2147483647 h 285"/>
                <a:gd name="T22" fmla="*/ 2147483647 w 301"/>
                <a:gd name="T23" fmla="*/ 2147483647 h 285"/>
                <a:gd name="T24" fmla="*/ 2147483647 w 301"/>
                <a:gd name="T25" fmla="*/ 2147483647 h 285"/>
                <a:gd name="T26" fmla="*/ 2147483647 w 301"/>
                <a:gd name="T27" fmla="*/ 2147483647 h 285"/>
                <a:gd name="T28" fmla="*/ 2147483647 w 301"/>
                <a:gd name="T29" fmla="*/ 2147483647 h 285"/>
                <a:gd name="T30" fmla="*/ 2147483647 w 301"/>
                <a:gd name="T31" fmla="*/ 2147483647 h 285"/>
                <a:gd name="T32" fmla="*/ 2147483647 w 301"/>
                <a:gd name="T33" fmla="*/ 2147483647 h 285"/>
                <a:gd name="T34" fmla="*/ 2147483647 w 301"/>
                <a:gd name="T35" fmla="*/ 2147483647 h 285"/>
                <a:gd name="T36" fmla="*/ 2147483647 w 301"/>
                <a:gd name="T37" fmla="*/ 2147483647 h 285"/>
                <a:gd name="T38" fmla="*/ 2147483647 w 301"/>
                <a:gd name="T39" fmla="*/ 2147483647 h 285"/>
                <a:gd name="T40" fmla="*/ 2147483647 w 301"/>
                <a:gd name="T41" fmla="*/ 2147483647 h 285"/>
                <a:gd name="T42" fmla="*/ 2147483647 w 301"/>
                <a:gd name="T43" fmla="*/ 2147483647 h 285"/>
                <a:gd name="T44" fmla="*/ 2147483647 w 301"/>
                <a:gd name="T45" fmla="*/ 2147483647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252"/>
            <p:cNvSpPr>
              <a:spLocks noEditPoints="1"/>
            </p:cNvSpPr>
            <p:nvPr/>
          </p:nvSpPr>
          <p:spPr bwMode="auto">
            <a:xfrm>
              <a:off x="10079218" y="2635586"/>
              <a:ext cx="455613" cy="431800"/>
            </a:xfrm>
            <a:custGeom>
              <a:avLst/>
              <a:gdLst>
                <a:gd name="T0" fmla="*/ 2147483647 w 301"/>
                <a:gd name="T1" fmla="*/ 2147483647 h 285"/>
                <a:gd name="T2" fmla="*/ 2147483647 w 301"/>
                <a:gd name="T3" fmla="*/ 2147483647 h 285"/>
                <a:gd name="T4" fmla="*/ 2147483647 w 301"/>
                <a:gd name="T5" fmla="*/ 2147483647 h 285"/>
                <a:gd name="T6" fmla="*/ 2147483647 w 301"/>
                <a:gd name="T7" fmla="*/ 2147483647 h 285"/>
                <a:gd name="T8" fmla="*/ 2147483647 w 301"/>
                <a:gd name="T9" fmla="*/ 2147483647 h 285"/>
                <a:gd name="T10" fmla="*/ 2147483647 w 301"/>
                <a:gd name="T11" fmla="*/ 2147483647 h 285"/>
                <a:gd name="T12" fmla="*/ 2147483647 w 301"/>
                <a:gd name="T13" fmla="*/ 2147483647 h 285"/>
                <a:gd name="T14" fmla="*/ 2147483647 w 301"/>
                <a:gd name="T15" fmla="*/ 2147483647 h 285"/>
                <a:gd name="T16" fmla="*/ 2147483647 w 301"/>
                <a:gd name="T17" fmla="*/ 2147483647 h 285"/>
                <a:gd name="T18" fmla="*/ 2147483647 w 301"/>
                <a:gd name="T19" fmla="*/ 2147483647 h 285"/>
                <a:gd name="T20" fmla="*/ 2147483647 w 301"/>
                <a:gd name="T21" fmla="*/ 2147483647 h 285"/>
                <a:gd name="T22" fmla="*/ 2147483647 w 301"/>
                <a:gd name="T23" fmla="*/ 2147483647 h 285"/>
                <a:gd name="T24" fmla="*/ 2147483647 w 301"/>
                <a:gd name="T25" fmla="*/ 2147483647 h 285"/>
                <a:gd name="T26" fmla="*/ 2147483647 w 301"/>
                <a:gd name="T27" fmla="*/ 2147483647 h 285"/>
                <a:gd name="T28" fmla="*/ 2147483647 w 301"/>
                <a:gd name="T29" fmla="*/ 2147483647 h 285"/>
                <a:gd name="T30" fmla="*/ 2147483647 w 301"/>
                <a:gd name="T31" fmla="*/ 2147483647 h 285"/>
                <a:gd name="T32" fmla="*/ 2147483647 w 301"/>
                <a:gd name="T33" fmla="*/ 2147483647 h 285"/>
                <a:gd name="T34" fmla="*/ 2147483647 w 301"/>
                <a:gd name="T35" fmla="*/ 2147483647 h 285"/>
                <a:gd name="T36" fmla="*/ 2147483647 w 301"/>
                <a:gd name="T37" fmla="*/ 2147483647 h 285"/>
                <a:gd name="T38" fmla="*/ 2147483647 w 301"/>
                <a:gd name="T39" fmla="*/ 2147483647 h 285"/>
                <a:gd name="T40" fmla="*/ 2147483647 w 301"/>
                <a:gd name="T41" fmla="*/ 2147483647 h 285"/>
                <a:gd name="T42" fmla="*/ 2147483647 w 301"/>
                <a:gd name="T43" fmla="*/ 2147483647 h 285"/>
                <a:gd name="T44" fmla="*/ 2147483647 w 301"/>
                <a:gd name="T45" fmla="*/ 2147483647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868045" y="6008478"/>
            <a:ext cx="2546611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病毒角色</a:t>
            </a:r>
            <a:endParaRPr 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78" y="1274590"/>
            <a:ext cx="915570" cy="11472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43" y="4483825"/>
            <a:ext cx="1395413" cy="13239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131576"/>
            <a:ext cx="6716989" cy="923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03517" y="2679810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zh-CN" altLang="en-US" sz="5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6831" y="3567890"/>
            <a:ext cx="54746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807F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WATERCOLOR SALES SUMMARY PPT TEMPLATE</a:t>
            </a:r>
            <a:endParaRPr lang="zh-CN" altLang="en-US" dirty="0">
              <a:solidFill>
                <a:srgbClr val="807F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8"/>
          <p:cNvSpPr>
            <a:spLocks noChangeArrowheads="1"/>
          </p:cNvSpPr>
          <p:nvPr/>
        </p:nvSpPr>
        <p:spPr bwMode="auto">
          <a:xfrm>
            <a:off x="4886731" y="4082566"/>
            <a:ext cx="1960880" cy="398780"/>
          </a:xfrm>
          <a:prstGeom prst="rect">
            <a:avLst/>
          </a:prstGeom>
          <a:solidFill>
            <a:srgbClr val="7FC5D7"/>
          </a:solidFill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汇报人：第六组</a:t>
            </a:r>
            <a:endParaRPr lang="zh-CN" altLang="en-US" sz="2000" dirty="0">
              <a:solidFill>
                <a:srgbClr val="FFF6E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054862" y="3567890"/>
            <a:ext cx="8135822" cy="0"/>
          </a:xfrm>
          <a:prstGeom prst="line">
            <a:avLst/>
          </a:prstGeom>
          <a:ln>
            <a:solidFill>
              <a:srgbClr val="409C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73631" y="3921817"/>
            <a:ext cx="6700229" cy="461963"/>
            <a:chOff x="2673631" y="3921817"/>
            <a:chExt cx="6700229" cy="461963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2673631" y="3921817"/>
              <a:ext cx="1206500" cy="461963"/>
            </a:xfrm>
            <a:custGeom>
              <a:avLst/>
              <a:gdLst>
                <a:gd name="T0" fmla="*/ 298 w 321"/>
                <a:gd name="T1" fmla="*/ 9 h 120"/>
                <a:gd name="T2" fmla="*/ 251 w 321"/>
                <a:gd name="T3" fmla="*/ 36 h 120"/>
                <a:gd name="T4" fmla="*/ 215 w 321"/>
                <a:gd name="T5" fmla="*/ 39 h 120"/>
                <a:gd name="T6" fmla="*/ 167 w 321"/>
                <a:gd name="T7" fmla="*/ 53 h 120"/>
                <a:gd name="T8" fmla="*/ 141 w 321"/>
                <a:gd name="T9" fmla="*/ 68 h 120"/>
                <a:gd name="T10" fmla="*/ 123 w 321"/>
                <a:gd name="T11" fmla="*/ 77 h 120"/>
                <a:gd name="T12" fmla="*/ 71 w 321"/>
                <a:gd name="T13" fmla="*/ 106 h 120"/>
                <a:gd name="T14" fmla="*/ 31 w 321"/>
                <a:gd name="T15" fmla="*/ 105 h 120"/>
                <a:gd name="T16" fmla="*/ 11 w 321"/>
                <a:gd name="T17" fmla="*/ 89 h 120"/>
                <a:gd name="T18" fmla="*/ 19 w 321"/>
                <a:gd name="T19" fmla="*/ 37 h 120"/>
                <a:gd name="T20" fmla="*/ 60 w 321"/>
                <a:gd name="T21" fmla="*/ 16 h 120"/>
                <a:gd name="T22" fmla="*/ 83 w 321"/>
                <a:gd name="T23" fmla="*/ 40 h 120"/>
                <a:gd name="T24" fmla="*/ 54 w 321"/>
                <a:gd name="T25" fmla="*/ 46 h 120"/>
                <a:gd name="T26" fmla="*/ 64 w 321"/>
                <a:gd name="T27" fmla="*/ 41 h 120"/>
                <a:gd name="T28" fmla="*/ 52 w 321"/>
                <a:gd name="T29" fmla="*/ 38 h 120"/>
                <a:gd name="T30" fmla="*/ 90 w 321"/>
                <a:gd name="T31" fmla="*/ 49 h 120"/>
                <a:gd name="T32" fmla="*/ 57 w 321"/>
                <a:gd name="T33" fmla="*/ 4 h 120"/>
                <a:gd name="T34" fmla="*/ 2 w 321"/>
                <a:gd name="T35" fmla="*/ 61 h 120"/>
                <a:gd name="T36" fmla="*/ 45 w 321"/>
                <a:gd name="T37" fmla="*/ 119 h 120"/>
                <a:gd name="T38" fmla="*/ 66 w 321"/>
                <a:gd name="T39" fmla="*/ 119 h 120"/>
                <a:gd name="T40" fmla="*/ 114 w 321"/>
                <a:gd name="T41" fmla="*/ 101 h 120"/>
                <a:gd name="T42" fmla="*/ 126 w 321"/>
                <a:gd name="T43" fmla="*/ 94 h 120"/>
                <a:gd name="T44" fmla="*/ 170 w 321"/>
                <a:gd name="T45" fmla="*/ 67 h 120"/>
                <a:gd name="T46" fmla="*/ 195 w 321"/>
                <a:gd name="T47" fmla="*/ 53 h 120"/>
                <a:gd name="T48" fmla="*/ 236 w 321"/>
                <a:gd name="T49" fmla="*/ 40 h 120"/>
                <a:gd name="T50" fmla="*/ 247 w 321"/>
                <a:gd name="T51" fmla="*/ 46 h 120"/>
                <a:gd name="T52" fmla="*/ 277 w 321"/>
                <a:gd name="T53" fmla="*/ 106 h 120"/>
                <a:gd name="T54" fmla="*/ 274 w 321"/>
                <a:gd name="T55" fmla="*/ 40 h 120"/>
                <a:gd name="T56" fmla="*/ 257 w 321"/>
                <a:gd name="T57" fmla="*/ 36 h 120"/>
                <a:gd name="T58" fmla="*/ 276 w 321"/>
                <a:gd name="T59" fmla="*/ 17 h 120"/>
                <a:gd name="T60" fmla="*/ 312 w 321"/>
                <a:gd name="T61" fmla="*/ 32 h 120"/>
                <a:gd name="T62" fmla="*/ 303 w 321"/>
                <a:gd name="T63" fmla="*/ 35 h 120"/>
                <a:gd name="T64" fmla="*/ 298 w 321"/>
                <a:gd name="T65" fmla="*/ 30 h 120"/>
                <a:gd name="T66" fmla="*/ 306 w 321"/>
                <a:gd name="T67" fmla="*/ 45 h 120"/>
                <a:gd name="T68" fmla="*/ 270 w 321"/>
                <a:gd name="T69" fmla="*/ 42 h 120"/>
                <a:gd name="T70" fmla="*/ 292 w 321"/>
                <a:gd name="T71" fmla="*/ 89 h 120"/>
                <a:gd name="T72" fmla="*/ 258 w 321"/>
                <a:gd name="T73" fmla="*/ 82 h 120"/>
                <a:gd name="T74" fmla="*/ 257 w 321"/>
                <a:gd name="T75" fmla="*/ 4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1" h="120">
                  <a:moveTo>
                    <a:pt x="318" y="22"/>
                  </a:moveTo>
                  <a:cubicBezTo>
                    <a:pt x="315" y="14"/>
                    <a:pt x="308" y="10"/>
                    <a:pt x="298" y="9"/>
                  </a:cubicBezTo>
                  <a:cubicBezTo>
                    <a:pt x="279" y="7"/>
                    <a:pt x="265" y="17"/>
                    <a:pt x="257" y="27"/>
                  </a:cubicBezTo>
                  <a:cubicBezTo>
                    <a:pt x="256" y="29"/>
                    <a:pt x="254" y="35"/>
                    <a:pt x="251" y="36"/>
                  </a:cubicBezTo>
                  <a:cubicBezTo>
                    <a:pt x="250" y="36"/>
                    <a:pt x="248" y="35"/>
                    <a:pt x="247" y="35"/>
                  </a:cubicBezTo>
                  <a:cubicBezTo>
                    <a:pt x="235" y="34"/>
                    <a:pt x="226" y="37"/>
                    <a:pt x="215" y="39"/>
                  </a:cubicBezTo>
                  <a:cubicBezTo>
                    <a:pt x="203" y="41"/>
                    <a:pt x="194" y="45"/>
                    <a:pt x="183" y="48"/>
                  </a:cubicBezTo>
                  <a:cubicBezTo>
                    <a:pt x="178" y="49"/>
                    <a:pt x="172" y="51"/>
                    <a:pt x="167" y="53"/>
                  </a:cubicBezTo>
                  <a:cubicBezTo>
                    <a:pt x="164" y="54"/>
                    <a:pt x="161" y="58"/>
                    <a:pt x="157" y="60"/>
                  </a:cubicBezTo>
                  <a:cubicBezTo>
                    <a:pt x="152" y="63"/>
                    <a:pt x="146" y="65"/>
                    <a:pt x="141" y="68"/>
                  </a:cubicBezTo>
                  <a:cubicBezTo>
                    <a:pt x="139" y="69"/>
                    <a:pt x="137" y="71"/>
                    <a:pt x="135" y="73"/>
                  </a:cubicBezTo>
                  <a:cubicBezTo>
                    <a:pt x="132" y="74"/>
                    <a:pt x="127" y="75"/>
                    <a:pt x="123" y="77"/>
                  </a:cubicBezTo>
                  <a:cubicBezTo>
                    <a:pt x="118" y="80"/>
                    <a:pt x="114" y="85"/>
                    <a:pt x="108" y="88"/>
                  </a:cubicBezTo>
                  <a:cubicBezTo>
                    <a:pt x="96" y="95"/>
                    <a:pt x="86" y="101"/>
                    <a:pt x="71" y="106"/>
                  </a:cubicBezTo>
                  <a:cubicBezTo>
                    <a:pt x="65" y="108"/>
                    <a:pt x="56" y="111"/>
                    <a:pt x="49" y="111"/>
                  </a:cubicBezTo>
                  <a:cubicBezTo>
                    <a:pt x="43" y="111"/>
                    <a:pt x="36" y="108"/>
                    <a:pt x="31" y="105"/>
                  </a:cubicBezTo>
                  <a:cubicBezTo>
                    <a:pt x="28" y="103"/>
                    <a:pt x="23" y="100"/>
                    <a:pt x="20" y="97"/>
                  </a:cubicBezTo>
                  <a:cubicBezTo>
                    <a:pt x="17" y="95"/>
                    <a:pt x="13" y="92"/>
                    <a:pt x="11" y="89"/>
                  </a:cubicBezTo>
                  <a:cubicBezTo>
                    <a:pt x="9" y="86"/>
                    <a:pt x="6" y="81"/>
                    <a:pt x="6" y="79"/>
                  </a:cubicBezTo>
                  <a:cubicBezTo>
                    <a:pt x="1" y="62"/>
                    <a:pt x="12" y="47"/>
                    <a:pt x="19" y="37"/>
                  </a:cubicBezTo>
                  <a:cubicBezTo>
                    <a:pt x="22" y="35"/>
                    <a:pt x="26" y="30"/>
                    <a:pt x="29" y="28"/>
                  </a:cubicBezTo>
                  <a:cubicBezTo>
                    <a:pt x="37" y="22"/>
                    <a:pt x="47" y="16"/>
                    <a:pt x="60" y="16"/>
                  </a:cubicBezTo>
                  <a:cubicBezTo>
                    <a:pt x="74" y="16"/>
                    <a:pt x="83" y="24"/>
                    <a:pt x="84" y="35"/>
                  </a:cubicBezTo>
                  <a:cubicBezTo>
                    <a:pt x="84" y="37"/>
                    <a:pt x="83" y="39"/>
                    <a:pt x="83" y="40"/>
                  </a:cubicBezTo>
                  <a:cubicBezTo>
                    <a:pt x="81" y="47"/>
                    <a:pt x="72" y="55"/>
                    <a:pt x="62" y="54"/>
                  </a:cubicBezTo>
                  <a:cubicBezTo>
                    <a:pt x="59" y="53"/>
                    <a:pt x="54" y="50"/>
                    <a:pt x="54" y="46"/>
                  </a:cubicBezTo>
                  <a:cubicBezTo>
                    <a:pt x="54" y="43"/>
                    <a:pt x="56" y="41"/>
                    <a:pt x="58" y="40"/>
                  </a:cubicBezTo>
                  <a:cubicBezTo>
                    <a:pt x="61" y="40"/>
                    <a:pt x="62" y="43"/>
                    <a:pt x="64" y="41"/>
                  </a:cubicBezTo>
                  <a:cubicBezTo>
                    <a:pt x="67" y="38"/>
                    <a:pt x="60" y="35"/>
                    <a:pt x="57" y="36"/>
                  </a:cubicBezTo>
                  <a:cubicBezTo>
                    <a:pt x="56" y="36"/>
                    <a:pt x="53" y="37"/>
                    <a:pt x="52" y="38"/>
                  </a:cubicBezTo>
                  <a:cubicBezTo>
                    <a:pt x="43" y="47"/>
                    <a:pt x="56" y="60"/>
                    <a:pt x="65" y="61"/>
                  </a:cubicBezTo>
                  <a:cubicBezTo>
                    <a:pt x="76" y="62"/>
                    <a:pt x="85" y="56"/>
                    <a:pt x="90" y="49"/>
                  </a:cubicBezTo>
                  <a:cubicBezTo>
                    <a:pt x="97" y="42"/>
                    <a:pt x="98" y="29"/>
                    <a:pt x="93" y="19"/>
                  </a:cubicBezTo>
                  <a:cubicBezTo>
                    <a:pt x="88" y="6"/>
                    <a:pt x="74" y="0"/>
                    <a:pt x="57" y="4"/>
                  </a:cubicBezTo>
                  <a:cubicBezTo>
                    <a:pt x="37" y="9"/>
                    <a:pt x="26" y="23"/>
                    <a:pt x="15" y="37"/>
                  </a:cubicBezTo>
                  <a:cubicBezTo>
                    <a:pt x="9" y="43"/>
                    <a:pt x="5" y="52"/>
                    <a:pt x="2" y="61"/>
                  </a:cubicBezTo>
                  <a:cubicBezTo>
                    <a:pt x="1" y="67"/>
                    <a:pt x="0" y="75"/>
                    <a:pt x="2" y="82"/>
                  </a:cubicBezTo>
                  <a:cubicBezTo>
                    <a:pt x="8" y="100"/>
                    <a:pt x="26" y="113"/>
                    <a:pt x="45" y="119"/>
                  </a:cubicBezTo>
                  <a:cubicBezTo>
                    <a:pt x="49" y="120"/>
                    <a:pt x="55" y="120"/>
                    <a:pt x="58" y="120"/>
                  </a:cubicBezTo>
                  <a:cubicBezTo>
                    <a:pt x="61" y="120"/>
                    <a:pt x="64" y="120"/>
                    <a:pt x="66" y="119"/>
                  </a:cubicBezTo>
                  <a:cubicBezTo>
                    <a:pt x="77" y="118"/>
                    <a:pt x="88" y="114"/>
                    <a:pt x="97" y="111"/>
                  </a:cubicBezTo>
                  <a:cubicBezTo>
                    <a:pt x="104" y="108"/>
                    <a:pt x="108" y="104"/>
                    <a:pt x="114" y="101"/>
                  </a:cubicBezTo>
                  <a:cubicBezTo>
                    <a:pt x="116" y="100"/>
                    <a:pt x="118" y="100"/>
                    <a:pt x="119" y="99"/>
                  </a:cubicBezTo>
                  <a:cubicBezTo>
                    <a:pt x="122" y="98"/>
                    <a:pt x="124" y="95"/>
                    <a:pt x="126" y="94"/>
                  </a:cubicBezTo>
                  <a:cubicBezTo>
                    <a:pt x="134" y="89"/>
                    <a:pt x="141" y="84"/>
                    <a:pt x="149" y="78"/>
                  </a:cubicBezTo>
                  <a:cubicBezTo>
                    <a:pt x="155" y="74"/>
                    <a:pt x="163" y="71"/>
                    <a:pt x="170" y="67"/>
                  </a:cubicBezTo>
                  <a:cubicBezTo>
                    <a:pt x="178" y="62"/>
                    <a:pt x="185" y="59"/>
                    <a:pt x="192" y="55"/>
                  </a:cubicBezTo>
                  <a:cubicBezTo>
                    <a:pt x="193" y="55"/>
                    <a:pt x="194" y="53"/>
                    <a:pt x="195" y="53"/>
                  </a:cubicBezTo>
                  <a:cubicBezTo>
                    <a:pt x="198" y="52"/>
                    <a:pt x="202" y="51"/>
                    <a:pt x="205" y="50"/>
                  </a:cubicBezTo>
                  <a:cubicBezTo>
                    <a:pt x="214" y="46"/>
                    <a:pt x="224" y="41"/>
                    <a:pt x="236" y="40"/>
                  </a:cubicBezTo>
                  <a:cubicBezTo>
                    <a:pt x="238" y="40"/>
                    <a:pt x="248" y="39"/>
                    <a:pt x="249" y="41"/>
                  </a:cubicBezTo>
                  <a:cubicBezTo>
                    <a:pt x="249" y="42"/>
                    <a:pt x="247" y="45"/>
                    <a:pt x="247" y="46"/>
                  </a:cubicBezTo>
                  <a:cubicBezTo>
                    <a:pt x="241" y="62"/>
                    <a:pt x="242" y="84"/>
                    <a:pt x="249" y="97"/>
                  </a:cubicBezTo>
                  <a:cubicBezTo>
                    <a:pt x="253" y="104"/>
                    <a:pt x="268" y="109"/>
                    <a:pt x="277" y="106"/>
                  </a:cubicBezTo>
                  <a:cubicBezTo>
                    <a:pt x="291" y="101"/>
                    <a:pt x="299" y="90"/>
                    <a:pt x="300" y="74"/>
                  </a:cubicBezTo>
                  <a:cubicBezTo>
                    <a:pt x="302" y="55"/>
                    <a:pt x="287" y="45"/>
                    <a:pt x="274" y="40"/>
                  </a:cubicBezTo>
                  <a:cubicBezTo>
                    <a:pt x="271" y="39"/>
                    <a:pt x="269" y="39"/>
                    <a:pt x="266" y="38"/>
                  </a:cubicBezTo>
                  <a:cubicBezTo>
                    <a:pt x="265" y="38"/>
                    <a:pt x="258" y="37"/>
                    <a:pt x="257" y="36"/>
                  </a:cubicBezTo>
                  <a:cubicBezTo>
                    <a:pt x="257" y="35"/>
                    <a:pt x="261" y="30"/>
                    <a:pt x="261" y="29"/>
                  </a:cubicBezTo>
                  <a:cubicBezTo>
                    <a:pt x="265" y="24"/>
                    <a:pt x="271" y="19"/>
                    <a:pt x="276" y="17"/>
                  </a:cubicBezTo>
                  <a:cubicBezTo>
                    <a:pt x="283" y="14"/>
                    <a:pt x="294" y="13"/>
                    <a:pt x="302" y="15"/>
                  </a:cubicBezTo>
                  <a:cubicBezTo>
                    <a:pt x="308" y="16"/>
                    <a:pt x="313" y="24"/>
                    <a:pt x="312" y="32"/>
                  </a:cubicBezTo>
                  <a:cubicBezTo>
                    <a:pt x="312" y="35"/>
                    <a:pt x="310" y="39"/>
                    <a:pt x="307" y="40"/>
                  </a:cubicBezTo>
                  <a:cubicBezTo>
                    <a:pt x="304" y="40"/>
                    <a:pt x="303" y="37"/>
                    <a:pt x="303" y="35"/>
                  </a:cubicBezTo>
                  <a:cubicBezTo>
                    <a:pt x="304" y="32"/>
                    <a:pt x="310" y="32"/>
                    <a:pt x="308" y="29"/>
                  </a:cubicBezTo>
                  <a:cubicBezTo>
                    <a:pt x="308" y="27"/>
                    <a:pt x="301" y="29"/>
                    <a:pt x="298" y="30"/>
                  </a:cubicBezTo>
                  <a:cubicBezTo>
                    <a:pt x="297" y="32"/>
                    <a:pt x="296" y="36"/>
                    <a:pt x="296" y="37"/>
                  </a:cubicBezTo>
                  <a:cubicBezTo>
                    <a:pt x="297" y="41"/>
                    <a:pt x="301" y="45"/>
                    <a:pt x="306" y="45"/>
                  </a:cubicBezTo>
                  <a:cubicBezTo>
                    <a:pt x="314" y="45"/>
                    <a:pt x="321" y="31"/>
                    <a:pt x="318" y="22"/>
                  </a:cubicBezTo>
                  <a:close/>
                  <a:moveTo>
                    <a:pt x="270" y="42"/>
                  </a:moveTo>
                  <a:cubicBezTo>
                    <a:pt x="278" y="45"/>
                    <a:pt x="289" y="51"/>
                    <a:pt x="294" y="59"/>
                  </a:cubicBezTo>
                  <a:cubicBezTo>
                    <a:pt x="298" y="67"/>
                    <a:pt x="296" y="82"/>
                    <a:pt x="292" y="89"/>
                  </a:cubicBezTo>
                  <a:cubicBezTo>
                    <a:pt x="290" y="93"/>
                    <a:pt x="287" y="97"/>
                    <a:pt x="282" y="98"/>
                  </a:cubicBezTo>
                  <a:cubicBezTo>
                    <a:pt x="270" y="99"/>
                    <a:pt x="262" y="89"/>
                    <a:pt x="258" y="82"/>
                  </a:cubicBezTo>
                  <a:cubicBezTo>
                    <a:pt x="253" y="72"/>
                    <a:pt x="252" y="59"/>
                    <a:pt x="255" y="46"/>
                  </a:cubicBezTo>
                  <a:cubicBezTo>
                    <a:pt x="255" y="45"/>
                    <a:pt x="256" y="41"/>
                    <a:pt x="257" y="41"/>
                  </a:cubicBezTo>
                  <a:cubicBezTo>
                    <a:pt x="259" y="39"/>
                    <a:pt x="267" y="41"/>
                    <a:pt x="270" y="42"/>
                  </a:cubicBezTo>
                  <a:close/>
                </a:path>
              </a:pathLst>
            </a:custGeom>
            <a:solidFill>
              <a:srgbClr val="7FC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8167360" y="3921817"/>
              <a:ext cx="1206500" cy="461963"/>
            </a:xfrm>
            <a:custGeom>
              <a:avLst/>
              <a:gdLst>
                <a:gd name="T0" fmla="*/ 306 w 321"/>
                <a:gd name="T1" fmla="*/ 37 h 120"/>
                <a:gd name="T2" fmla="*/ 228 w 321"/>
                <a:gd name="T3" fmla="*/ 19 h 120"/>
                <a:gd name="T4" fmla="*/ 257 w 321"/>
                <a:gd name="T5" fmla="*/ 61 h 120"/>
                <a:gd name="T6" fmla="*/ 264 w 321"/>
                <a:gd name="T7" fmla="*/ 36 h 120"/>
                <a:gd name="T8" fmla="*/ 263 w 321"/>
                <a:gd name="T9" fmla="*/ 40 h 120"/>
                <a:gd name="T10" fmla="*/ 259 w 321"/>
                <a:gd name="T11" fmla="*/ 54 h 120"/>
                <a:gd name="T12" fmla="*/ 238 w 321"/>
                <a:gd name="T13" fmla="*/ 35 h 120"/>
                <a:gd name="T14" fmla="*/ 293 w 321"/>
                <a:gd name="T15" fmla="*/ 28 h 120"/>
                <a:gd name="T16" fmla="*/ 316 w 321"/>
                <a:gd name="T17" fmla="*/ 79 h 120"/>
                <a:gd name="T18" fmla="*/ 301 w 321"/>
                <a:gd name="T19" fmla="*/ 97 h 120"/>
                <a:gd name="T20" fmla="*/ 272 w 321"/>
                <a:gd name="T21" fmla="*/ 111 h 120"/>
                <a:gd name="T22" fmla="*/ 213 w 321"/>
                <a:gd name="T23" fmla="*/ 88 h 120"/>
                <a:gd name="T24" fmla="*/ 186 w 321"/>
                <a:gd name="T25" fmla="*/ 73 h 120"/>
                <a:gd name="T26" fmla="*/ 164 w 321"/>
                <a:gd name="T27" fmla="*/ 60 h 120"/>
                <a:gd name="T28" fmla="*/ 138 w 321"/>
                <a:gd name="T29" fmla="*/ 48 h 120"/>
                <a:gd name="T30" fmla="*/ 74 w 321"/>
                <a:gd name="T31" fmla="*/ 35 h 120"/>
                <a:gd name="T32" fmla="*/ 64 w 321"/>
                <a:gd name="T33" fmla="*/ 27 h 120"/>
                <a:gd name="T34" fmla="*/ 3 w 321"/>
                <a:gd name="T35" fmla="*/ 22 h 120"/>
                <a:gd name="T36" fmla="*/ 25 w 321"/>
                <a:gd name="T37" fmla="*/ 37 h 120"/>
                <a:gd name="T38" fmla="*/ 13 w 321"/>
                <a:gd name="T39" fmla="*/ 29 h 120"/>
                <a:gd name="T40" fmla="*/ 14 w 321"/>
                <a:gd name="T41" fmla="*/ 40 h 120"/>
                <a:gd name="T42" fmla="*/ 19 w 321"/>
                <a:gd name="T43" fmla="*/ 15 h 120"/>
                <a:gd name="T44" fmla="*/ 60 w 321"/>
                <a:gd name="T45" fmla="*/ 29 h 120"/>
                <a:gd name="T46" fmla="*/ 55 w 321"/>
                <a:gd name="T47" fmla="*/ 38 h 120"/>
                <a:gd name="T48" fmla="*/ 21 w 321"/>
                <a:gd name="T49" fmla="*/ 74 h 120"/>
                <a:gd name="T50" fmla="*/ 72 w 321"/>
                <a:gd name="T51" fmla="*/ 97 h 120"/>
                <a:gd name="T52" fmla="*/ 72 w 321"/>
                <a:gd name="T53" fmla="*/ 41 h 120"/>
                <a:gd name="T54" fmla="*/ 116 w 321"/>
                <a:gd name="T55" fmla="*/ 50 h 120"/>
                <a:gd name="T56" fmla="*/ 129 w 321"/>
                <a:gd name="T57" fmla="*/ 55 h 120"/>
                <a:gd name="T58" fmla="*/ 172 w 321"/>
                <a:gd name="T59" fmla="*/ 78 h 120"/>
                <a:gd name="T60" fmla="*/ 202 w 321"/>
                <a:gd name="T61" fmla="*/ 99 h 120"/>
                <a:gd name="T62" fmla="*/ 224 w 321"/>
                <a:gd name="T63" fmla="*/ 111 h 120"/>
                <a:gd name="T64" fmla="*/ 263 w 321"/>
                <a:gd name="T65" fmla="*/ 120 h 120"/>
                <a:gd name="T66" fmla="*/ 319 w 321"/>
                <a:gd name="T67" fmla="*/ 82 h 120"/>
                <a:gd name="T68" fmla="*/ 63 w 321"/>
                <a:gd name="T69" fmla="*/ 82 h 120"/>
                <a:gd name="T70" fmla="*/ 29 w 321"/>
                <a:gd name="T71" fmla="*/ 89 h 120"/>
                <a:gd name="T72" fmla="*/ 51 w 321"/>
                <a:gd name="T73" fmla="*/ 42 h 120"/>
                <a:gd name="T74" fmla="*/ 66 w 321"/>
                <a:gd name="T75" fmla="*/ 4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1" h="120">
                  <a:moveTo>
                    <a:pt x="319" y="61"/>
                  </a:moveTo>
                  <a:cubicBezTo>
                    <a:pt x="316" y="52"/>
                    <a:pt x="312" y="43"/>
                    <a:pt x="306" y="37"/>
                  </a:cubicBezTo>
                  <a:cubicBezTo>
                    <a:pt x="295" y="23"/>
                    <a:pt x="284" y="9"/>
                    <a:pt x="264" y="4"/>
                  </a:cubicBezTo>
                  <a:cubicBezTo>
                    <a:pt x="247" y="0"/>
                    <a:pt x="233" y="6"/>
                    <a:pt x="228" y="19"/>
                  </a:cubicBezTo>
                  <a:cubicBezTo>
                    <a:pt x="223" y="29"/>
                    <a:pt x="224" y="42"/>
                    <a:pt x="231" y="49"/>
                  </a:cubicBezTo>
                  <a:cubicBezTo>
                    <a:pt x="236" y="56"/>
                    <a:pt x="245" y="62"/>
                    <a:pt x="257" y="61"/>
                  </a:cubicBezTo>
                  <a:cubicBezTo>
                    <a:pt x="265" y="60"/>
                    <a:pt x="278" y="47"/>
                    <a:pt x="269" y="38"/>
                  </a:cubicBezTo>
                  <a:cubicBezTo>
                    <a:pt x="268" y="37"/>
                    <a:pt x="266" y="36"/>
                    <a:pt x="264" y="36"/>
                  </a:cubicBezTo>
                  <a:cubicBezTo>
                    <a:pt x="261" y="35"/>
                    <a:pt x="254" y="38"/>
                    <a:pt x="257" y="41"/>
                  </a:cubicBezTo>
                  <a:cubicBezTo>
                    <a:pt x="259" y="43"/>
                    <a:pt x="260" y="40"/>
                    <a:pt x="263" y="40"/>
                  </a:cubicBezTo>
                  <a:cubicBezTo>
                    <a:pt x="265" y="41"/>
                    <a:pt x="267" y="43"/>
                    <a:pt x="267" y="46"/>
                  </a:cubicBezTo>
                  <a:cubicBezTo>
                    <a:pt x="267" y="50"/>
                    <a:pt x="262" y="53"/>
                    <a:pt x="259" y="54"/>
                  </a:cubicBezTo>
                  <a:cubicBezTo>
                    <a:pt x="249" y="55"/>
                    <a:pt x="240" y="47"/>
                    <a:pt x="238" y="40"/>
                  </a:cubicBezTo>
                  <a:cubicBezTo>
                    <a:pt x="238" y="39"/>
                    <a:pt x="238" y="37"/>
                    <a:pt x="238" y="35"/>
                  </a:cubicBezTo>
                  <a:cubicBezTo>
                    <a:pt x="238" y="24"/>
                    <a:pt x="248" y="16"/>
                    <a:pt x="261" y="16"/>
                  </a:cubicBezTo>
                  <a:cubicBezTo>
                    <a:pt x="274" y="16"/>
                    <a:pt x="284" y="22"/>
                    <a:pt x="293" y="28"/>
                  </a:cubicBezTo>
                  <a:cubicBezTo>
                    <a:pt x="295" y="30"/>
                    <a:pt x="300" y="35"/>
                    <a:pt x="302" y="37"/>
                  </a:cubicBezTo>
                  <a:cubicBezTo>
                    <a:pt x="309" y="47"/>
                    <a:pt x="320" y="62"/>
                    <a:pt x="316" y="79"/>
                  </a:cubicBezTo>
                  <a:cubicBezTo>
                    <a:pt x="315" y="81"/>
                    <a:pt x="312" y="86"/>
                    <a:pt x="310" y="89"/>
                  </a:cubicBezTo>
                  <a:cubicBezTo>
                    <a:pt x="308" y="92"/>
                    <a:pt x="304" y="95"/>
                    <a:pt x="301" y="97"/>
                  </a:cubicBezTo>
                  <a:cubicBezTo>
                    <a:pt x="298" y="100"/>
                    <a:pt x="294" y="103"/>
                    <a:pt x="290" y="105"/>
                  </a:cubicBezTo>
                  <a:cubicBezTo>
                    <a:pt x="285" y="108"/>
                    <a:pt x="278" y="111"/>
                    <a:pt x="272" y="111"/>
                  </a:cubicBezTo>
                  <a:cubicBezTo>
                    <a:pt x="265" y="111"/>
                    <a:pt x="257" y="108"/>
                    <a:pt x="250" y="106"/>
                  </a:cubicBezTo>
                  <a:cubicBezTo>
                    <a:pt x="236" y="101"/>
                    <a:pt x="225" y="95"/>
                    <a:pt x="213" y="88"/>
                  </a:cubicBezTo>
                  <a:cubicBezTo>
                    <a:pt x="208" y="85"/>
                    <a:pt x="203" y="80"/>
                    <a:pt x="198" y="77"/>
                  </a:cubicBezTo>
                  <a:cubicBezTo>
                    <a:pt x="194" y="75"/>
                    <a:pt x="190" y="74"/>
                    <a:pt x="186" y="73"/>
                  </a:cubicBezTo>
                  <a:cubicBezTo>
                    <a:pt x="184" y="71"/>
                    <a:pt x="182" y="69"/>
                    <a:pt x="180" y="68"/>
                  </a:cubicBezTo>
                  <a:cubicBezTo>
                    <a:pt x="175" y="65"/>
                    <a:pt x="169" y="63"/>
                    <a:pt x="164" y="60"/>
                  </a:cubicBezTo>
                  <a:cubicBezTo>
                    <a:pt x="160" y="58"/>
                    <a:pt x="157" y="54"/>
                    <a:pt x="154" y="53"/>
                  </a:cubicBezTo>
                  <a:cubicBezTo>
                    <a:pt x="149" y="51"/>
                    <a:pt x="143" y="49"/>
                    <a:pt x="138" y="48"/>
                  </a:cubicBezTo>
                  <a:cubicBezTo>
                    <a:pt x="128" y="45"/>
                    <a:pt x="118" y="41"/>
                    <a:pt x="106" y="39"/>
                  </a:cubicBezTo>
                  <a:cubicBezTo>
                    <a:pt x="95" y="37"/>
                    <a:pt x="86" y="34"/>
                    <a:pt x="74" y="35"/>
                  </a:cubicBezTo>
                  <a:cubicBezTo>
                    <a:pt x="73" y="35"/>
                    <a:pt x="71" y="36"/>
                    <a:pt x="70" y="36"/>
                  </a:cubicBezTo>
                  <a:cubicBezTo>
                    <a:pt x="68" y="35"/>
                    <a:pt x="65" y="29"/>
                    <a:pt x="64" y="27"/>
                  </a:cubicBezTo>
                  <a:cubicBezTo>
                    <a:pt x="56" y="17"/>
                    <a:pt x="42" y="7"/>
                    <a:pt x="23" y="9"/>
                  </a:cubicBezTo>
                  <a:cubicBezTo>
                    <a:pt x="13" y="10"/>
                    <a:pt x="6" y="14"/>
                    <a:pt x="3" y="22"/>
                  </a:cubicBezTo>
                  <a:cubicBezTo>
                    <a:pt x="0" y="31"/>
                    <a:pt x="8" y="45"/>
                    <a:pt x="15" y="45"/>
                  </a:cubicBezTo>
                  <a:cubicBezTo>
                    <a:pt x="20" y="45"/>
                    <a:pt x="24" y="41"/>
                    <a:pt x="25" y="37"/>
                  </a:cubicBezTo>
                  <a:cubicBezTo>
                    <a:pt x="25" y="36"/>
                    <a:pt x="25" y="32"/>
                    <a:pt x="23" y="30"/>
                  </a:cubicBezTo>
                  <a:cubicBezTo>
                    <a:pt x="21" y="29"/>
                    <a:pt x="13" y="27"/>
                    <a:pt x="13" y="29"/>
                  </a:cubicBezTo>
                  <a:cubicBezTo>
                    <a:pt x="11" y="32"/>
                    <a:pt x="18" y="32"/>
                    <a:pt x="18" y="35"/>
                  </a:cubicBezTo>
                  <a:cubicBezTo>
                    <a:pt x="18" y="37"/>
                    <a:pt x="17" y="40"/>
                    <a:pt x="14" y="40"/>
                  </a:cubicBezTo>
                  <a:cubicBezTo>
                    <a:pt x="11" y="39"/>
                    <a:pt x="9" y="35"/>
                    <a:pt x="9" y="32"/>
                  </a:cubicBezTo>
                  <a:cubicBezTo>
                    <a:pt x="8" y="24"/>
                    <a:pt x="13" y="16"/>
                    <a:pt x="19" y="15"/>
                  </a:cubicBezTo>
                  <a:cubicBezTo>
                    <a:pt x="27" y="13"/>
                    <a:pt x="38" y="14"/>
                    <a:pt x="45" y="17"/>
                  </a:cubicBezTo>
                  <a:cubicBezTo>
                    <a:pt x="50" y="19"/>
                    <a:pt x="56" y="24"/>
                    <a:pt x="60" y="29"/>
                  </a:cubicBezTo>
                  <a:cubicBezTo>
                    <a:pt x="61" y="30"/>
                    <a:pt x="64" y="35"/>
                    <a:pt x="64" y="36"/>
                  </a:cubicBezTo>
                  <a:cubicBezTo>
                    <a:pt x="63" y="37"/>
                    <a:pt x="57" y="38"/>
                    <a:pt x="55" y="38"/>
                  </a:cubicBezTo>
                  <a:cubicBezTo>
                    <a:pt x="52" y="39"/>
                    <a:pt x="50" y="39"/>
                    <a:pt x="47" y="40"/>
                  </a:cubicBezTo>
                  <a:cubicBezTo>
                    <a:pt x="34" y="45"/>
                    <a:pt x="20" y="55"/>
                    <a:pt x="21" y="74"/>
                  </a:cubicBezTo>
                  <a:cubicBezTo>
                    <a:pt x="22" y="90"/>
                    <a:pt x="30" y="101"/>
                    <a:pt x="44" y="106"/>
                  </a:cubicBezTo>
                  <a:cubicBezTo>
                    <a:pt x="53" y="109"/>
                    <a:pt x="68" y="104"/>
                    <a:pt x="72" y="97"/>
                  </a:cubicBezTo>
                  <a:cubicBezTo>
                    <a:pt x="80" y="84"/>
                    <a:pt x="80" y="62"/>
                    <a:pt x="74" y="46"/>
                  </a:cubicBezTo>
                  <a:cubicBezTo>
                    <a:pt x="74" y="45"/>
                    <a:pt x="72" y="42"/>
                    <a:pt x="72" y="41"/>
                  </a:cubicBezTo>
                  <a:cubicBezTo>
                    <a:pt x="73" y="39"/>
                    <a:pt x="83" y="40"/>
                    <a:pt x="85" y="40"/>
                  </a:cubicBezTo>
                  <a:cubicBezTo>
                    <a:pt x="97" y="41"/>
                    <a:pt x="107" y="46"/>
                    <a:pt x="116" y="50"/>
                  </a:cubicBezTo>
                  <a:cubicBezTo>
                    <a:pt x="119" y="51"/>
                    <a:pt x="123" y="52"/>
                    <a:pt x="126" y="53"/>
                  </a:cubicBezTo>
                  <a:cubicBezTo>
                    <a:pt x="127" y="53"/>
                    <a:pt x="128" y="55"/>
                    <a:pt x="129" y="55"/>
                  </a:cubicBezTo>
                  <a:cubicBezTo>
                    <a:pt x="136" y="59"/>
                    <a:pt x="143" y="62"/>
                    <a:pt x="151" y="67"/>
                  </a:cubicBezTo>
                  <a:cubicBezTo>
                    <a:pt x="158" y="71"/>
                    <a:pt x="166" y="74"/>
                    <a:pt x="172" y="78"/>
                  </a:cubicBezTo>
                  <a:cubicBezTo>
                    <a:pt x="180" y="84"/>
                    <a:pt x="187" y="89"/>
                    <a:pt x="195" y="94"/>
                  </a:cubicBezTo>
                  <a:cubicBezTo>
                    <a:pt x="197" y="95"/>
                    <a:pt x="199" y="98"/>
                    <a:pt x="202" y="99"/>
                  </a:cubicBezTo>
                  <a:cubicBezTo>
                    <a:pt x="203" y="100"/>
                    <a:pt x="205" y="100"/>
                    <a:pt x="207" y="101"/>
                  </a:cubicBezTo>
                  <a:cubicBezTo>
                    <a:pt x="213" y="104"/>
                    <a:pt x="217" y="108"/>
                    <a:pt x="224" y="111"/>
                  </a:cubicBezTo>
                  <a:cubicBezTo>
                    <a:pt x="233" y="114"/>
                    <a:pt x="244" y="118"/>
                    <a:pt x="255" y="119"/>
                  </a:cubicBezTo>
                  <a:cubicBezTo>
                    <a:pt x="257" y="120"/>
                    <a:pt x="260" y="120"/>
                    <a:pt x="263" y="120"/>
                  </a:cubicBezTo>
                  <a:cubicBezTo>
                    <a:pt x="266" y="120"/>
                    <a:pt x="273" y="120"/>
                    <a:pt x="276" y="119"/>
                  </a:cubicBezTo>
                  <a:cubicBezTo>
                    <a:pt x="295" y="113"/>
                    <a:pt x="313" y="100"/>
                    <a:pt x="319" y="82"/>
                  </a:cubicBezTo>
                  <a:cubicBezTo>
                    <a:pt x="321" y="75"/>
                    <a:pt x="320" y="67"/>
                    <a:pt x="319" y="61"/>
                  </a:cubicBezTo>
                  <a:close/>
                  <a:moveTo>
                    <a:pt x="63" y="82"/>
                  </a:moveTo>
                  <a:cubicBezTo>
                    <a:pt x="59" y="89"/>
                    <a:pt x="51" y="99"/>
                    <a:pt x="39" y="98"/>
                  </a:cubicBezTo>
                  <a:cubicBezTo>
                    <a:pt x="34" y="97"/>
                    <a:pt x="31" y="93"/>
                    <a:pt x="29" y="89"/>
                  </a:cubicBezTo>
                  <a:cubicBezTo>
                    <a:pt x="25" y="82"/>
                    <a:pt x="23" y="67"/>
                    <a:pt x="27" y="59"/>
                  </a:cubicBezTo>
                  <a:cubicBezTo>
                    <a:pt x="32" y="51"/>
                    <a:pt x="43" y="45"/>
                    <a:pt x="51" y="42"/>
                  </a:cubicBezTo>
                  <a:cubicBezTo>
                    <a:pt x="54" y="41"/>
                    <a:pt x="62" y="39"/>
                    <a:pt x="64" y="41"/>
                  </a:cubicBezTo>
                  <a:cubicBezTo>
                    <a:pt x="65" y="41"/>
                    <a:pt x="66" y="45"/>
                    <a:pt x="66" y="46"/>
                  </a:cubicBezTo>
                  <a:cubicBezTo>
                    <a:pt x="69" y="59"/>
                    <a:pt x="68" y="72"/>
                    <a:pt x="63" y="82"/>
                  </a:cubicBezTo>
                  <a:close/>
                </a:path>
              </a:pathLst>
            </a:custGeom>
            <a:solidFill>
              <a:srgbClr val="7FC5D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00357" y="225201"/>
            <a:ext cx="11391285" cy="4895678"/>
          </a:xfrm>
          <a:prstGeom prst="rect">
            <a:avLst/>
          </a:prstGeom>
        </p:spPr>
      </p:pic>
      <p:sp>
        <p:nvSpPr>
          <p:cNvPr id="50" name="折角形 1"/>
          <p:cNvSpPr/>
          <p:nvPr/>
        </p:nvSpPr>
        <p:spPr>
          <a:xfrm>
            <a:off x="2881917" y="3111515"/>
            <a:ext cx="6486525" cy="2234565"/>
          </a:xfrm>
          <a:prstGeom prst="foldedCorner">
            <a:avLst/>
          </a:prstGeom>
          <a:noFill/>
          <a:ln w="28575">
            <a:solidFill>
              <a:srgbClr val="185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93067" y="3567445"/>
            <a:ext cx="15760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>
                <a:solidFill>
                  <a:srgbClr val="185C99"/>
                </a:solidFill>
                <a:latin typeface="Broadway" panose="04040905080B02020502" charset="0"/>
              </a:rPr>
              <a:t>01</a:t>
            </a:r>
            <a:endParaRPr lang="en-US" altLang="zh-CN" sz="80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926617" y="3653805"/>
            <a:ext cx="0" cy="1151255"/>
          </a:xfrm>
          <a:prstGeom prst="line">
            <a:avLst/>
          </a:prstGeom>
          <a:ln w="12700">
            <a:solidFill>
              <a:srgbClr val="497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5217160" y="3891915"/>
            <a:ext cx="3914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项目的简介及设计目标</a:t>
            </a:r>
            <a:endParaRPr lang="zh-CN" altLang="en-US" sz="28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4566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6851" y="295139"/>
            <a:ext cx="8885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01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4" y="495709"/>
            <a:ext cx="2495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项目简介及设计目标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342410" y="3561240"/>
            <a:ext cx="751993" cy="751993"/>
            <a:chOff x="5457969" y="3185823"/>
            <a:chExt cx="1266825" cy="1266825"/>
          </a:xfrm>
        </p:grpSpPr>
        <p:sp>
          <p:nvSpPr>
            <p:cNvPr id="20" name="椭圆 19"/>
            <p:cNvSpPr/>
            <p:nvPr/>
          </p:nvSpPr>
          <p:spPr>
            <a:xfrm>
              <a:off x="5457969" y="3185823"/>
              <a:ext cx="1266825" cy="1266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34168" y="3262022"/>
              <a:ext cx="1114425" cy="1114425"/>
            </a:xfrm>
            <a:prstGeom prst="ellipse">
              <a:avLst/>
            </a:prstGeom>
            <a:solidFill>
              <a:srgbClr val="409CC3"/>
            </a:solidFill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36840" y="789374"/>
            <a:ext cx="751993" cy="751993"/>
            <a:chOff x="1971819" y="3185823"/>
            <a:chExt cx="1266825" cy="1266825"/>
          </a:xfrm>
        </p:grpSpPr>
        <p:sp>
          <p:nvSpPr>
            <p:cNvPr id="26" name="椭圆 25"/>
            <p:cNvSpPr/>
            <p:nvPr/>
          </p:nvSpPr>
          <p:spPr>
            <a:xfrm>
              <a:off x="1971819" y="3185823"/>
              <a:ext cx="1266825" cy="1266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048018" y="3262022"/>
              <a:ext cx="1114425" cy="1114425"/>
            </a:xfrm>
            <a:prstGeom prst="ellipse">
              <a:avLst/>
            </a:prstGeom>
            <a:solidFill>
              <a:srgbClr val="9BDAF9"/>
            </a:solidFill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" name="Group 29"/>
          <p:cNvGrpSpPr/>
          <p:nvPr/>
        </p:nvGrpSpPr>
        <p:grpSpPr>
          <a:xfrm>
            <a:off x="7618095" y="650875"/>
            <a:ext cx="3569335" cy="2428012"/>
            <a:chOff x="503587" y="1762944"/>
            <a:chExt cx="2377249" cy="1176810"/>
          </a:xfrm>
        </p:grpSpPr>
        <p:sp>
          <p:nvSpPr>
            <p:cNvPr id="29" name="Rectangle 42"/>
            <p:cNvSpPr/>
            <p:nvPr/>
          </p:nvSpPr>
          <p:spPr>
            <a:xfrm>
              <a:off x="503587" y="1762944"/>
              <a:ext cx="756186" cy="223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简介</a:t>
              </a:r>
              <a:endParaRPr lang="zh-CN" altLang="en-US" sz="2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  <p:sp>
          <p:nvSpPr>
            <p:cNvPr id="30" name="Rectangle 43"/>
            <p:cNvSpPr/>
            <p:nvPr/>
          </p:nvSpPr>
          <p:spPr>
            <a:xfrm>
              <a:off x="524733" y="2000434"/>
              <a:ext cx="2356103" cy="939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我们的防疫大作战项目是跟今年的国内疫情进行设计的，主要分为三关分别对应国内疫情的发展初期、中期、和后期。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29"/>
          <p:cNvGrpSpPr/>
          <p:nvPr/>
        </p:nvGrpSpPr>
        <p:grpSpPr>
          <a:xfrm>
            <a:off x="7471946" y="3563292"/>
            <a:ext cx="3514724" cy="3111500"/>
            <a:chOff x="417046" y="1744969"/>
            <a:chExt cx="2340879" cy="3111500"/>
          </a:xfrm>
        </p:grpSpPr>
        <p:sp>
          <p:nvSpPr>
            <p:cNvPr id="32" name="Rectangle 42"/>
            <p:cNvSpPr/>
            <p:nvPr/>
          </p:nvSpPr>
          <p:spPr>
            <a:xfrm>
              <a:off x="417046" y="1744969"/>
              <a:ext cx="937198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sz="2400" b="1" dirty="0">
                  <a:solidFill>
                    <a:srgbClr val="445469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设计目标</a:t>
              </a:r>
              <a:endParaRPr lang="zh-CN" sz="2400" b="1" dirty="0">
                <a:solidFill>
                  <a:srgbClr val="445469"/>
                </a:solidFill>
                <a:latin typeface="Open Sans" pitchFamily="34" charset="0"/>
                <a:ea typeface="宋体" panose="02010600030101010101" pitchFamily="2" charset="-122"/>
                <a:cs typeface="Open Sans" pitchFamily="34" charset="0"/>
              </a:endParaRPr>
            </a:p>
          </p:txBody>
        </p:sp>
        <p:sp>
          <p:nvSpPr>
            <p:cNvPr id="33" name="Rectangle 43"/>
            <p:cNvSpPr/>
            <p:nvPr/>
          </p:nvSpPr>
          <p:spPr>
            <a:xfrm>
              <a:off x="556610" y="1995159"/>
              <a:ext cx="2201315" cy="2861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我们根据现实的疫情进行设计的背景和游戏功能，目的是为了让游戏更加接近现实，与生活进行接轨，另一方面是为了提升游戏的趣味性跟对玩家的吸引力</a:t>
              </a: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83403" y="1043461"/>
            <a:ext cx="278580" cy="243817"/>
            <a:chOff x="2461470" y="3669644"/>
            <a:chExt cx="366051" cy="320373"/>
          </a:xfrm>
        </p:grpSpPr>
        <p:sp>
          <p:nvSpPr>
            <p:cNvPr id="38" name="AutoShape 103"/>
            <p:cNvSpPr/>
            <p:nvPr/>
          </p:nvSpPr>
          <p:spPr bwMode="auto">
            <a:xfrm>
              <a:off x="2519037" y="3726585"/>
              <a:ext cx="131403" cy="86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9" name="AutoShape 104"/>
            <p:cNvSpPr/>
            <p:nvPr/>
          </p:nvSpPr>
          <p:spPr bwMode="auto">
            <a:xfrm>
              <a:off x="2461470" y="3669644"/>
              <a:ext cx="366051" cy="3203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22690" y="3776464"/>
            <a:ext cx="191435" cy="279056"/>
            <a:chOff x="5956238" y="3605879"/>
            <a:chExt cx="251543" cy="366676"/>
          </a:xfrm>
          <a:solidFill>
            <a:schemeClr val="bg1"/>
          </a:solidFill>
        </p:grpSpPr>
        <p:sp>
          <p:nvSpPr>
            <p:cNvPr id="41" name="AutoShape 113"/>
            <p:cNvSpPr/>
            <p:nvPr/>
          </p:nvSpPr>
          <p:spPr bwMode="auto">
            <a:xfrm>
              <a:off x="5956238" y="3605879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2" name="AutoShape 114"/>
            <p:cNvSpPr/>
            <p:nvPr/>
          </p:nvSpPr>
          <p:spPr bwMode="auto">
            <a:xfrm>
              <a:off x="6013179" y="3663446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621" y="1942973"/>
            <a:ext cx="4419577" cy="3236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00357" y="225201"/>
            <a:ext cx="11391285" cy="4895678"/>
          </a:xfrm>
          <a:prstGeom prst="rect">
            <a:avLst/>
          </a:prstGeom>
        </p:spPr>
      </p:pic>
      <p:sp>
        <p:nvSpPr>
          <p:cNvPr id="50" name="折角形 1"/>
          <p:cNvSpPr/>
          <p:nvPr/>
        </p:nvSpPr>
        <p:spPr>
          <a:xfrm>
            <a:off x="2881917" y="3111515"/>
            <a:ext cx="6486525" cy="2234565"/>
          </a:xfrm>
          <a:prstGeom prst="foldedCorner">
            <a:avLst/>
          </a:prstGeom>
          <a:noFill/>
          <a:ln w="28575">
            <a:solidFill>
              <a:srgbClr val="185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93067" y="3567445"/>
            <a:ext cx="15760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>
                <a:solidFill>
                  <a:srgbClr val="185C99"/>
                </a:solidFill>
                <a:latin typeface="Broadway" panose="04040905080B02020502" charset="0"/>
              </a:rPr>
              <a:t>02</a:t>
            </a:r>
            <a:endParaRPr lang="en-US" altLang="zh-CN" sz="80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926617" y="3653805"/>
            <a:ext cx="0" cy="1151255"/>
          </a:xfrm>
          <a:prstGeom prst="line">
            <a:avLst/>
          </a:prstGeom>
          <a:ln w="12700">
            <a:solidFill>
              <a:srgbClr val="497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5217160" y="3910965"/>
            <a:ext cx="3037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项目的详细设计</a:t>
            </a:r>
            <a:endParaRPr lang="zh-CN" altLang="en-US" sz="28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02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4" y="495709"/>
            <a:ext cx="2495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项目的详细设计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Group 74"/>
          <p:cNvGrpSpPr/>
          <p:nvPr/>
        </p:nvGrpSpPr>
        <p:grpSpPr>
          <a:xfrm>
            <a:off x="1322860" y="1132268"/>
            <a:ext cx="3772535" cy="3544137"/>
            <a:chOff x="308447" y="2984337"/>
            <a:chExt cx="2830138" cy="2658793"/>
          </a:xfrm>
        </p:grpSpPr>
        <p:sp>
          <p:nvSpPr>
            <p:cNvPr id="24" name="文本框 11"/>
            <p:cNvSpPr txBox="1"/>
            <p:nvPr/>
          </p:nvSpPr>
          <p:spPr>
            <a:xfrm>
              <a:off x="336337" y="2984337"/>
              <a:ext cx="823174" cy="345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第一关</a:t>
              </a:r>
              <a:endPara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矩形 9"/>
            <p:cNvSpPr/>
            <p:nvPr/>
          </p:nvSpPr>
          <p:spPr>
            <a:xfrm>
              <a:off x="308447" y="3496590"/>
              <a:ext cx="2830138" cy="2146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竞速躲避病毒，玩家需尽快去固定的目的地，随着时间病毒逐渐增多，到达目的地算通关，碰到一个固定病毒，血量就会减少四分之一，当累计碰到五个病毒，血量为零，即游戏失败。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190" y="1152525"/>
            <a:ext cx="6149340" cy="3325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4566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02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4" y="495709"/>
            <a:ext cx="2495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项目的详细设计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7" name="Group 74"/>
          <p:cNvGrpSpPr/>
          <p:nvPr/>
        </p:nvGrpSpPr>
        <p:grpSpPr>
          <a:xfrm>
            <a:off x="1322860" y="982188"/>
            <a:ext cx="3772535" cy="3468892"/>
            <a:chOff x="308447" y="3207594"/>
            <a:chExt cx="2830138" cy="2602348"/>
          </a:xfrm>
        </p:grpSpPr>
        <p:sp>
          <p:nvSpPr>
            <p:cNvPr id="28" name="文本框 11"/>
            <p:cNvSpPr txBox="1"/>
            <p:nvPr/>
          </p:nvSpPr>
          <p:spPr>
            <a:xfrm>
              <a:off x="327504" y="3207594"/>
              <a:ext cx="823174" cy="345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第二关</a:t>
              </a:r>
              <a:endPara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9" name="矩形 9"/>
            <p:cNvSpPr/>
            <p:nvPr/>
          </p:nvSpPr>
          <p:spPr>
            <a:xfrm>
              <a:off x="308447" y="3703432"/>
              <a:ext cx="2830138" cy="21065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阻止病毒蔓延，在指定的时间内成功阻止所有病毒蔓延算成功，否则失败。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该关卡一共需要在</a:t>
              </a: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秒内消灭</a:t>
              </a: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个病毒，打病毒一下会增加时间，打死病毒也会增加时间。</a:t>
              </a:r>
              <a:endPara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698" y="1027112"/>
            <a:ext cx="6533641" cy="4802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992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rot="10800000">
            <a:off x="400356" y="225200"/>
            <a:ext cx="1845008" cy="10130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57301" y="295139"/>
            <a:ext cx="988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rgbClr val="185C99"/>
                </a:solidFill>
                <a:latin typeface="Broadway" panose="04040905080B02020502" charset="0"/>
              </a:rPr>
              <a:t>02</a:t>
            </a:r>
            <a:endParaRPr lang="en-US" altLang="zh-CN" sz="44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45364" y="495709"/>
            <a:ext cx="2495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400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项目的详细设计</a:t>
            </a:r>
            <a:endParaRPr lang="zh-CN" altLang="en-US" sz="24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1" name="Group 74"/>
          <p:cNvGrpSpPr/>
          <p:nvPr/>
        </p:nvGrpSpPr>
        <p:grpSpPr>
          <a:xfrm>
            <a:off x="1322860" y="1460747"/>
            <a:ext cx="3772535" cy="4366408"/>
            <a:chOff x="336337" y="2893196"/>
            <a:chExt cx="2830138" cy="2829431"/>
          </a:xfrm>
        </p:grpSpPr>
        <p:sp>
          <p:nvSpPr>
            <p:cNvPr id="32" name="文本框 11"/>
            <p:cNvSpPr txBox="1"/>
            <p:nvPr/>
          </p:nvSpPr>
          <p:spPr>
            <a:xfrm>
              <a:off x="336337" y="2893196"/>
              <a:ext cx="823174" cy="345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第三关</a:t>
              </a:r>
              <a:endPara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3" name="矩形 9"/>
            <p:cNvSpPr/>
            <p:nvPr/>
          </p:nvSpPr>
          <p:spPr>
            <a:xfrm>
              <a:off x="336337" y="3270207"/>
              <a:ext cx="2830138" cy="2452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消灭病毒，保卫火神山医院，消灭所有病毒算通关。碰到一个固定病毒血条就会减少，当血量为零，即游戏失败。子弹为正常性子弹，病毒碰到就会减血，直到血条为</a:t>
              </a:r>
              <a:r>
                <a:rPr lang="en-US" altLang="zh-CN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0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。这一关病毒的数量比较多，以增加游戏难度。这一关玩家是移动的，病毒也是移动的。</a:t>
              </a:r>
              <a:endParaRPr lang="zh-CN" altLang="en-US" sz="20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24" y="1790124"/>
            <a:ext cx="6223713" cy="3577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00357" y="225201"/>
            <a:ext cx="11391285" cy="6407598"/>
          </a:xfrm>
          <a:prstGeom prst="rect">
            <a:avLst/>
          </a:prstGeom>
          <a:effectLst>
            <a:outerShdw blurRad="190500" sx="102000" sy="102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00357" y="225201"/>
            <a:ext cx="11391285" cy="4895678"/>
          </a:xfrm>
          <a:prstGeom prst="rect">
            <a:avLst/>
          </a:prstGeom>
        </p:spPr>
      </p:pic>
      <p:sp>
        <p:nvSpPr>
          <p:cNvPr id="50" name="折角形 1"/>
          <p:cNvSpPr/>
          <p:nvPr/>
        </p:nvSpPr>
        <p:spPr>
          <a:xfrm>
            <a:off x="2881917" y="3111515"/>
            <a:ext cx="6486525" cy="2234565"/>
          </a:xfrm>
          <a:prstGeom prst="foldedCorner">
            <a:avLst/>
          </a:prstGeom>
          <a:noFill/>
          <a:ln w="28575">
            <a:solidFill>
              <a:srgbClr val="185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3193067" y="3567445"/>
            <a:ext cx="15760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8000" dirty="0">
                <a:solidFill>
                  <a:srgbClr val="185C99"/>
                </a:solidFill>
                <a:latin typeface="Broadway" panose="04040905080B02020502" charset="0"/>
              </a:rPr>
              <a:t>03</a:t>
            </a:r>
            <a:endParaRPr lang="en-US" altLang="zh-CN" sz="8000" dirty="0">
              <a:solidFill>
                <a:srgbClr val="185C99"/>
              </a:solidFill>
              <a:latin typeface="Broadway" panose="04040905080B02020502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926617" y="3653805"/>
            <a:ext cx="0" cy="1151255"/>
          </a:xfrm>
          <a:prstGeom prst="line">
            <a:avLst/>
          </a:prstGeom>
          <a:ln w="12700">
            <a:solidFill>
              <a:srgbClr val="497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5217160" y="3910965"/>
            <a:ext cx="3686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 dirty="0">
                <a:solidFill>
                  <a:srgbClr val="185C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功能运用的核心技术</a:t>
            </a:r>
            <a:endParaRPr lang="zh-CN" altLang="en-US" sz="2800" dirty="0">
              <a:solidFill>
                <a:srgbClr val="185C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>
</file>

<file path=ppt/tags/tag1.xml><?xml version="1.0" encoding="utf-8"?>
<p:tagLst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2.xml><?xml version="1.0" encoding="utf-8"?>
<p:tagLst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3.xml><?xml version="1.0" encoding="utf-8"?>
<p:tagLst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4.xml><?xml version="1.0" encoding="utf-8"?>
<p:tagLst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5.xml><?xml version="1.0" encoding="utf-8"?>
<p:tagLst xmlns:p="http://schemas.openxmlformats.org/presentationml/2006/main">
  <p:tag name="MH" val="20150920110753"/>
  <p:tag name="MH_LIBRARY" val="CONTENTS"/>
  <p:tag name="MH_TYPE" val="OTHERS"/>
  <p:tag name="ID" val="553518"/>
</p:tagLst>
</file>

<file path=ppt/tags/tag6.xml><?xml version="1.0" encoding="utf-8"?>
<p:tagLst xmlns:p="http://schemas.openxmlformats.org/presentationml/2006/main">
  <p:tag name="MH" val="20150920110753"/>
  <p:tag name="MH_LIBRARY" val="CONTENTS"/>
  <p:tag name="MH_TYPE" val="OTHERS"/>
  <p:tag name="ID" val="553518"/>
</p:tagLst>
</file>

<file path=ppt/tags/tag7.xml><?xml version="1.0" encoding="utf-8"?>
<p:tagLst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8.xml><?xml version="1.0" encoding="utf-8"?>
<p:tagLst xmlns:p="http://schemas.openxmlformats.org/presentationml/2006/main">
  <p:tag name="ISPRING_ULTRA_SCORM_COURSE_ID" val="D959AA0A-A926-40AB-9288-50E16911824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RESENTATION_TITLE" val="演示文稿3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D4YixMFQ6tKGQEAAAHEQAAHQAAAHVuaXZlcnNhbC9jb21tb25fbWVzc2FnZXMubG5nrVhtb9s2EP5eoP+BEFBgA7a0HdCiGBIHtMTYRGTJleg42QsERmJsIpSY6cVt9mm/Zj9sv2RHyk7ivkBSEsA2TMr33PHunrujD48/5wptRFlJXRw5bw/eOEgUqc5ksTpyFuzk5w8OqmpeZFzpQhw5hXbQ8ejli0PFi1XDVwK+v3yB0GEuqgqW1cis7tdIZkfOfJy44WyOg4vEDydhMqYTZ+Tq/IYXt8jXK/1H+cMv7z98fvvu/Y+Hr7eSfYDiGfb9fShkkd696QEUsCj0E0AjfhKQc+aMzOcwuXDBfBoQZ7T9Mkx6HpEzZ2Q+O+UWUUQClsQ+9UhC4yQImfWFTxjxnNGFbtCabwSqNdpI8QnVawGRrGUpUKVkZh+kGjaKRnQp88IZpkESkZhF1GU0DJxRrMvy9icLy5t6rUtQV6FMVvxSiczqhJyxz29KUYFqXkNOIXjVawm/1DmXxUGn6ggvaTBJWBj6cUICb7fjjEiRIa/kRs1AlAjHJAKAkleifIRsYrPMiiOs1DCEKZ1MfXgzY8JUrtYK3vVQO+YEYjAXRZcU5AiJILvieBlGnnEaqEIc3fCq+qTLbC8/HgaqC5gGbggp6LIH4Mxg7IAhxhIqR1mKtO4Cm5E4xhOSjMNzSGTgXThEIjwFup0OkbggMVCExF0yAT6jE2wS3lBsl/87fqXcpLO6RTxNQc64byN1U8GOcSmwwDKtOhimJiYfFxA2iv3v0LhFBe/a1UpuBNhRZqLsVASVxSWeyaKPC/pbcoKpT7wE0soLlwmzJc9ozPktKnSNeLbhRSrQpUh5A7l+C88ymdlnJs5W/1+N/BvxeltVXm0LUuCR81dD7dmrYd8wq6nAproW+U3dpdo4bGv+Y6wwOf1dE/oc/XH6Y5cEOKLh80Smknmj2qr75PjcWTY0Rp1GPNFT/aP13JbEbW0dUyhYY6n7SxDopqZ/QANU/aVocAKK5m2JhhpOi6sBOoNwCxBo9FiMM3DVngln4MIB8ksyjimD2WgpLitZd44dlo1tgL4d2hTmPCVqcU/GS3GlYcJRgm/a6QO6kI10Z0AfDDd7rYJR5oPJAQCu2uQBSCVzsD/rgbmYkZ0H2gK/d5KlblRmyavktS3y4NsmF1+PTVelzu2u4tUuedsmc/wUK9rDRa3S+YD2f8e/3vF5QL/HRykmOHKniYsDl5hB33BV9RQCChhX+CxOfDw24sCFnNfpGprplW6KrCdQO6t75AQD2PbMseBluv7vn397YnxhSbuLtru/DgIBYpsqSO7Afg90Lao/u0AYHu/L2UUfqe3dZifX86rDKGThs9wheNtacp3D1kG3XkjybdAwY9idzoAHsU173ZQwug1BmOHoFGqZncKd0YyX11AImdZqEIp1tUnAepj2++tlUytZiCGyT2sl5sCMzhPsefauDeRTMr1ue2YGN4p0e+lWcOnuC+ZOcQB19gs8kcl6IKBtTbsqBERv1/c033zdqe5Wlf3L4vD1g38w/gdQSwMEFAACAAgA+GIsTA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D4YixM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PhiLEw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PhiLEx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PhiLEw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PhiLEya+ZZkawAAAGsAAAAcAAAAdW5pdmVyc2FsL2xvY2FsX3NldHRpbmdzLnhtbLOxr8jNUShLLSrOzM+zVTLUM1BSSM1Lzk/JzEu3VQoNcdO1UFIoLknMS0nMyc9LtVXKy1dSsLfjssnJT07MCU4tKQEqLFYoyEmsTC0KSc0FMkpS/RJzgSqf7ZnyfMmuZ9Pan6/Yr6RvxwU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PhiLEywhyP0bAEAAPcCAAApAAAAdW5pdmVyc2FsL3NraW5fY3VzdG9taXphdGlvbl9zZXR0aW5ncy54bWyNUttKJDEQffcrgj8wSSq3hnYgt5Z5UdEBn5vp7NKsppdOxGXJx5t2dxhHRzT1VHVOnaIqp02/xmifUp4ex799Hqd4F3Ie48+0PkOo3U0P03wzhxRyWh0q92McpudN/DEttVpNuY9DPw92QdMao+71ISW1cqpmzDCKJPPUK+Q8txVrwDVgK+Yose3qncQ/3TnsQsynVdvVEfqxYRNTmPMmDuHPGo7Zb6HjDS7nfhgrL60FW6LspxbHlkCMcMl9oRoABLLcEYeLlI3UBHnMOIZiFAUKiHBOGlGIpBxq1jWiqjDfCMQkY9QV6mntRlobR22R0BCi6zSvGlu6zkiMESEEmCtcQGcwqmyoGhrUckBwYEAUbTRRgDrbmY4V77ywHCnqBcaFGQMYH4572O7tuQ7Vb6+zP+cXgie/4CS6eGt1wlzt7mmeK3kbHn8/9Dmgcbg4v7n1d/5qq7eb66vz/7589fCetZi1bv2pt18AUEsDBBQAAgAIAPhiLEwF2YnISg0AANUhAAAXAAAAdW5pdmVyc2FsL3VuaXZlcnNhbC5wbmftmvlXUuv6wKnTaVbzVNecS715rjmUJ6fjQJkTp2ulDWZOtcy8YYKoaChi03VIiaKWlomerJPigKmZuhGwQ0keROo4oOJQcRQFwYEQFZG7qc69a931Xd8/4C5+YG+e57Pf/T7Pu9/neZ/9Qu6xI/46G402QiAQHViATzAEsgYGgXyDXL8W1OxqujEBnlYlBft7QyhdJpOgsCb2YOBBCKSOsGn53LegvCEhIDQJAtFlaj6rWMiK82A7OMzn4InLkZLho3m28gHWB1nR3Oq51fU65/Xr9VO/I57c/P33u3Mu6OfvDFjzrnrzTznnLS1e/XPt1vU7fG5vKTNWX/lZ+vf9G1TY6S6Z+yLpR8Wn0gcXPY8nbQ//VEyplFJEUreIUkplS92DLC5UjZWtKKeRIxmK4ZqmUZwxaNJZJz9ZxUqQ6XkzhB9RD7r8jGSo0dZUZuefM4Z5qT51p3iDiiuNVfb1eKso7Kyv+ypQbkMHZfzhZ3q9G78GlJrtKwlDC+Io9eCtf4sTfuA3SLiLxQbwdCDHSiPtImqONwJWg8ctWqAFWqAFWqAFWqAFWqAFWqAFWqAFWqAFWqAFWvC/B1ACc/UCS7Nl+h7YCtNovK00W4rr72j2Dnf6fKfZbtzy/4OP4Xf+aOB68Vs//X74oXUpNlH2xpJwCbcsMB9FiVC9gipWKKEpTBe8sg85kiV5YV57M215rImhkgTxW5ziOT+MTyOUlRWszN8ky48tO/zNM55jZl6u469LL69khRGoYWaapmKaYoQazRhi5Ax21cSICzCnusMb4xcO9SSlvZkzF08EzA0lcRv1Zo6EgC1K8pY4SFxDLz4MUK8oXabpSmk8T/1BL7PfY/bV1jCul3IqXuBGahpJE48DmYtjhUhDF6iD07AH4hR34L5UQIDSY4aaV94K5dW8NzFDLPqkWcandyQ2JiiJxshXP5myWwtp85LHLBp90zHT+QP3Oduz6iKA4f1cwmeP7Po4EZB4ctMJTykCY1/m7MyYxSMvuXhQZw+njmYo4nknz5LFcddbseKw0cFI+3LBfvhwiAkZvcI0X5m58D15y76SvDnSNFbY2XZS1hvDCevGo+RAxcwxQTtX1kqSOiUaKurigDN9gCrNjreAobMTRZ5vRS8kGpuq6QHpU3WsQS4h7nc7ZfXD2ECRG73TIZBwy2r4OmADjLnVDlZU43uBanwXoig0/myq8bNGYVvruTNN6DcSFKpxRPj+WHrQiR3k0sJdj66d9gyRJ/2zZrYY/8bxaRWP2d9QUcZs5bFcGIsc5+ebY2l+XenmjZsFwojuXkcCT0a26AipWzdInv/LN5D38ErPW1QuPq77syHxohZpgcrDh5hklP1XEyMnuGX6yFvPPE8Y/Ud5sW0p9eYGdEt+iFzWz37s3Z6zbbtx+/6YVjObA7aKjeTM6TQENw1frPASCdNI0oeIV8RFgD1/cupqyk3aawikuUgUvn04tt1JVJDZx2lwbrRLCBVa68Ps/3HpWYrggjxQtRyIK3fuZI1sLI5UDOED6jevlcsc99/bp9qLaHiIi7rhKnZKfKd0TQYyCNMWgELwt2SFDqRNHpwdWb3oYXV4+Mf7aFl1kGlKt526zoe4yci4erh5INESfcq43Sly5yIczR3mGcIAvoNFxwdAuRbyPi1UlvuT+5d2J1UPBAhTk0NWLT/XvRzEG4u23Gx4Sj4QLLw20eX78mLvrh+S7hdxYcE8wiH4b9gjxNBAqG7I3wTYXejh5ppzPDdYCs3PPs08+4g1GMYJvbTZdmOJ8JWTuI8JjitnBCvjpHiaiOLyrNgf3qIM3tlxfU2/g9lcKZaXn4xjphfvTTqNaE00aizZ85d84dOSPH1vG+8eWbB+3I1q/UBR4qsbmBKA5OZ14v59YWjWzQE67w1G+jiykOVR4G5HbJ37bY9ETsVZfxmQBBGj4nK5qO+1pmf7pUIHX+KmSp2uullMwdgjXaZr54WLoxIUBh7B+2Ab43NnH+XXVztC0pH5YuHWpltXHJ8+LKXq7xctAUPbd4ow0xQHIY0AcPQjdTG2VG+OL3qa1dDj0MhQq6Zj6QouQP/a6R2oIizqrZ1KFMIA3Ohee7gCnII6Go9bZEchcLN5UVM00tyyjDvail/ClJT3xPc2A+G3+OVhBg2IkgxRXY9jFw/POs0OUlPGKjJT4dgaxhImkvALoolSy1XJPA4LQw2Yvl1HLYgQax7N3F2eNyPjQtXq1BUJw2CcfSR1FAKpjiLllSmxlysasvQ3ipJEoUw+kkFTpIgOtxlBvcT2isuL76/rveARIKh8REYngJk3ZJrY2IR38vAOztRH7SEHKh8VYGyR3941al/qd+pR9e4Xokdkd3Os2jpAt8/xnhUj6FOf/QVosi53SSwzumev89Dh13cWAX3YuI5io1EpbmlyfknfBX4fGTvJzVyRpRRhHPBFTVkb/yp7ni3q6wAfSum+njm8uOumVTQ2tvM4O+LReZ+ymM1G4lQe4E5Ii08Wnze4s8a1RapynTJqX5DWdw+7QCDiFMNMztOssbVL/dTHOKkFDCNp5IG+JBxjUnRUdamvTXz8bk/qMt18mo5cGPZQdjJPj8t8iI59gvu4Fl022QJGcwbQ9XkBq4vDFTiTFJ1obOrApNQYcgUt9jIwq8oavF+Llzt+9JcsHhMI8QuDbxzYF9slyUyTte0j1gLsbksLW72Xbie+3L3nGPsMoaagdn7ZdQ/RNjtmYse5iiwM994A2M9kX4e9RYduppI/6nzUU94z/+2+KjE83EUvgfpfLvVl2Hv0hTJdJyf6c8yvPs66uQ7tRRz0K0aWU2rxqoHWwjc5e9Chsr5j2Y/zZ1lfB89IhCKMUcY89hA72aHwlnF+kV4DeVbWfNAqdyxhojlvoqD8+KonkdXQhZd6zlDlANeZAF1ZsDPDLXzgeCqGGkh+tldVYPp4FrdDQP06cfiWBI/fcc4efjqyEivLNZujLXFT+o7XXjqu73mGPJTp9WjStefCosHZW+9q7oa6cL2c8sd2CIPImby9fZwFhUdU+erDOpZ7OcJow/Yl2lRAcC0eQZqyINpi5zqsH5qrJvz5W4Ideho8VJ+6+Rfhg0XlVLv3jM82nD7iEpWiyUZnhyMz5L3zDR/2wfsbr9LzrWJMdjcsi52zL01w058Uo9f/9ghAO4rHB8qz6kxkJTudTLbC4HpFRvBBN138IXzWcV/i16lz/tH8thZwOR3c+zv5YlyJ9MUVtWiEQAr6g7WXYKw2KyRJ6asgpxlgFVCvAoPFKCX+59Q7501sjjPXr3NKzubbItOnDgYzE5H3otHiaDBXH9WRRVPiR/fZWna05h/yvX0G2mj/kypclj9GaduPoBZbEHviysLMlTlWd8HVOi59B8fxxpSMNp2BlH3Mc0CszBUyEl63zvy6ic+sdA1TXROPOLAmRgix5Kjbj0+kCv7MIUsZ8wOxQq/Zi2S8LKKuzGsrbz+bceC4sQqtyrGWy0LHF22M8sX+B1xrvwQvmdUYbo7uD4yAzq8mz0YbFsCLzoDXzc0Uodwb7TwpxmJF2ct/VPC8absBeR0hwJG8tb7PLaBA/0nJEC8qM6MKF3lLPXk0E8BMPMoexCdIsRE73p8aVo7tGFaiCpd+OcWwoqL+nVVnutynn5fq8yifM1ZjuozjwkejcmrtiFhTYOxBhlo5OorL81x3uzKSjRcBiJKnKYJFaSojnZ8crhOx7c8bz277vPQsXZ78pXCQmxvXV5MNTqgicGImSdJc7wU4tiilVGSu+S/8Cnv2JF0lQTZ1o4TiMkiT6Muolb/VhA6PHU3w7MOdCq9CmIJj0Ve5UsTB6DUY+hBzAxI90UFXwtDThdHJ06zjE5oQF489JngBbxdhlKIv14vASi2O93KfDxGW2hxIun6+JYjm4ZDLjKe8sN+YUCVVJebXfoSSAYJmrjTjRMXb/rN0+yFbZ/2oy6zvYLvl5Vjq1qaVFQWD0XIwAurA4uWGiY+u4hqPhJv+6TM6/KyipPXvBp7zW8Bcs2jjdX1kAxBTCq65nBjEJhNTGEWEOJyNZS+zoCso6sHm/J3KITQv4mGUeoknWeua+gKqmjza9O0qBHqapngBelWcVsgCJF9No8Nr1VKZ4EyPmyswVtK7f7g1LoiLahoSopOtWiqdpG/rP7V9o3dJE/3OWclfQy9TtNB2fNn6ZBPGkGW2GvLMKw4K7djFb4kbeTy+LarADLTpY97U/e0KzY//3MC5u6XLT/AWzO6jUBrp6dMaDMAHi/T34pNRFTX77pkAJGrfsRPs5JsOh8ESbuzE6PrSXzH0GMpEkNCazNwsSjQMwK3ISpF6hypQq8G6vo0ksYlnmn3slwyJ6css1xCrFntN7HM0z0jV3dYAUNrRMk3VHnL3/3obKFUvx7qv/vw6UOGVKGA7MC75a8Rwg15/xLIQqr74H/GSY//Dz/8woFTm9TzDWzkti6PUcGuN6nSVaFd0syEMvqBgqGmLYKQOPtB00Fe25I++rdZ5yFGvyo17E+y9+eqKRg/zPeJD8T577V9QSwMEFAACAAgA+GIsTCsLwG1KAAAAawAAABsAAAB1bml2ZXJzYWwvdW5pdmVyc2FsLnBuZy54bWyzsa/IzVEoSy0qzszPs1Uy1DNQsrfj5bIpKEoty0wtV6gAihnpGUCAkkIlKrc8M6UkAyhkYG6MEMxIzUzPKLFVsjAwhQvqA80EAFBLAQIAABQAAgAIAEOUV0cNwDEewAEAANoDAAAPAAAAAAAAAAEAAAAAAAAAAABub25lL3BsYXllci54bWxQSwECAAAUAAIACAD4YixMFQ6tKGQEAAAHEQAAHQAAAAAAAAABAAAAAADtAQAAdW5pdmVyc2FsL2NvbW1vbl9tZXNzYWdlcy5sbmdQSwECAAAUAAIACAD4YixMCH4LIykDAACGDAAAJwAAAAAAAAABAAAAAACMBgAAdW5pdmVyc2FsL2ZsYXNoX3B1Ymxpc2hpbmdfc2V0dGluZ3MueG1sUEsBAgAAFAACAAgA+GIsTLX8CWS6AgAAVQoAACEAAAAAAAAAAQAAAAAA+gkAAHVuaXZlcnNhbC9mbGFzaF9za2luX3NldHRpbmdzLnhtbFBLAQIAABQAAgAIAPhiLEwqlg9n/gIAAJcLAAAmAAAAAAAAAAEAAAAAAPMMAAB1bml2ZXJzYWwvaHRtbF9wdWJsaXNoaW5nX3NldHRpbmdzLnhtbFBLAQIAABQAAgAIAPhiLExocVKRmgEAAB8GAAAfAAAAAAAAAAEAAAAAADUQAAB1bml2ZXJzYWwvaHRtbF9za2luX3NldHRpbmdzLmpzUEsBAgAAFAACAAgA+GIsTD08L9HBAAAA5QEAABoAAAAAAAAAAQAAAAAADBIAAHVuaXZlcnNhbC9pMThuX3ByZXNldHMueG1sUEsBAgAAFAACAAgA+GIsTJr5lmRrAAAAawAAABwAAAAAAAAAAQAAAAAABRMAAHVuaXZlcnNhbC9sb2NhbF9zZXR0aW5ncy54bWxQSwECAAAUAAIACABElFdHI7RO+/sCAACwCAAAFAAAAAAAAAABAAAAAACqEwAAdW5pdmVyc2FsL3BsYXllci54bWxQSwECAAAUAAIACAD4YixMsIcj9GwBAAD3AgAAKQAAAAAAAAABAAAAAADXFgAAdW5pdmVyc2FsL3NraW5fY3VzdG9taXphdGlvbl9zZXR0aW5ncy54bWxQSwECAAAUAAIACAD4YixMBdmJyEoNAADVIQAAFwAAAAAAAAAAAAAAAACKGAAAdW5pdmVyc2FsL3VuaXZlcnNhbC5wbmdQSwECAAAUAAIACAD4YixMKwvAbUoAAABrAAAAGwAAAAAAAAABAAAAAAAJJgAAdW5pdmVyc2FsL3VuaXZlcnNhbC5wbmcueG1sUEsFBgAAAAAMAAwAhgMAAIwm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7200">
            <a:solidFill>
              <a:schemeClr val="tx1">
                <a:lumMod val="85000"/>
                <a:lumOff val="15000"/>
              </a:schemeClr>
            </a:solidFill>
            <a:latin typeface="Montserrat Extra Bold" panose="00000900000000000000" pitchFamily="50" charset="-94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2270</Words>
  <Application>WPS 演示</Application>
  <PresentationFormat>宽屏</PresentationFormat>
  <Paragraphs>323</Paragraphs>
  <Slides>28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宋体</vt:lpstr>
      <vt:lpstr>Wingdings</vt:lpstr>
      <vt:lpstr>Montserrat Extra Bold</vt:lpstr>
      <vt:lpstr>Segoe Print</vt:lpstr>
      <vt:lpstr>微软雅黑</vt:lpstr>
      <vt:lpstr>Calibri</vt:lpstr>
      <vt:lpstr>Times New Roman</vt:lpstr>
      <vt:lpstr>Broadway</vt:lpstr>
      <vt:lpstr>Open Sans</vt:lpstr>
      <vt:lpstr>Arial Unicode MS</vt:lpstr>
      <vt:lpstr>Calibri Light</vt:lpstr>
      <vt:lpstr>等线</vt:lpstr>
      <vt:lpstr>方正兰亭粗黑_GBK</vt:lpstr>
      <vt:lpstr>黑体</vt:lpstr>
      <vt:lpstr>方正兰亭黑简体</vt:lpstr>
      <vt:lpstr>方正中等线简体</vt:lpstr>
      <vt:lpstr>Lato Regular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蓝色水彩工作总结</dc:title>
  <dc:creator>第一PPT</dc:creator>
  <cp:keywords>www.1ppt.com</cp:keywords>
  <dc:description>www.1ppt.com</dc:description>
  <cp:lastModifiedBy>TR</cp:lastModifiedBy>
  <cp:revision>272</cp:revision>
  <dcterms:created xsi:type="dcterms:W3CDTF">2017-11-28T05:50:00Z</dcterms:created>
  <dcterms:modified xsi:type="dcterms:W3CDTF">2020-06-19T08:48:57Z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2052-11.1.0.9739</vt:lpwstr>
  </property>
</Properties>
</file>